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104C1DA-DB40-46F8-892C-45AED779E368}" v="27" dt="2023-11-14T17:58:40.2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nnifer Alonzo Reule" userId="3a6b558d8310b313" providerId="LiveId" clId="{6104C1DA-DB40-46F8-892C-45AED779E368}"/>
    <pc:docChg chg="undo custSel addSld modSld modMainMaster">
      <pc:chgData name="Jennifer Alonzo Reule" userId="3a6b558d8310b313" providerId="LiveId" clId="{6104C1DA-DB40-46F8-892C-45AED779E368}" dt="2023-11-14T19:45:59.717" v="7325" actId="255"/>
      <pc:docMkLst>
        <pc:docMk/>
      </pc:docMkLst>
      <pc:sldChg chg="addSp modSp mod modTransition">
        <pc:chgData name="Jennifer Alonzo Reule" userId="3a6b558d8310b313" providerId="LiveId" clId="{6104C1DA-DB40-46F8-892C-45AED779E368}" dt="2023-11-14T17:50:51.434" v="7310" actId="1076"/>
        <pc:sldMkLst>
          <pc:docMk/>
          <pc:sldMk cId="1548326132" sldId="256"/>
        </pc:sldMkLst>
        <pc:spChg chg="mod">
          <ac:chgData name="Jennifer Alonzo Reule" userId="3a6b558d8310b313" providerId="LiveId" clId="{6104C1DA-DB40-46F8-892C-45AED779E368}" dt="2023-11-14T16:03:03.441" v="3797" actId="14100"/>
          <ac:spMkLst>
            <pc:docMk/>
            <pc:sldMk cId="1548326132" sldId="256"/>
            <ac:spMk id="3" creationId="{B2275F98-DF5D-1D6D-3F87-6A0E32D1ABF1}"/>
          </ac:spMkLst>
        </pc:spChg>
        <pc:spChg chg="add mod">
          <ac:chgData name="Jennifer Alonzo Reule" userId="3a6b558d8310b313" providerId="LiveId" clId="{6104C1DA-DB40-46F8-892C-45AED779E368}" dt="2023-11-14T17:50:51.434" v="7310" actId="1076"/>
          <ac:spMkLst>
            <pc:docMk/>
            <pc:sldMk cId="1548326132" sldId="256"/>
            <ac:spMk id="23" creationId="{899EB8FF-93B2-3DF9-CF19-8379F756F53C}"/>
          </ac:spMkLst>
        </pc:spChg>
      </pc:sldChg>
      <pc:sldChg chg="addSp delSp modSp mod modTransition">
        <pc:chgData name="Jennifer Alonzo Reule" userId="3a6b558d8310b313" providerId="LiveId" clId="{6104C1DA-DB40-46F8-892C-45AED779E368}" dt="2023-11-14T17:34:01.230" v="7260" actId="255"/>
        <pc:sldMkLst>
          <pc:docMk/>
          <pc:sldMk cId="1887351850" sldId="257"/>
        </pc:sldMkLst>
        <pc:spChg chg="mod">
          <ac:chgData name="Jennifer Alonzo Reule" userId="3a6b558d8310b313" providerId="LiveId" clId="{6104C1DA-DB40-46F8-892C-45AED779E368}" dt="2023-11-14T16:40:12.119" v="5924" actId="26606"/>
          <ac:spMkLst>
            <pc:docMk/>
            <pc:sldMk cId="1887351850" sldId="257"/>
            <ac:spMk id="2" creationId="{364A8C6A-C307-B43C-CBF5-E842829C61AA}"/>
          </ac:spMkLst>
        </pc:spChg>
        <pc:spChg chg="mod">
          <ac:chgData name="Jennifer Alonzo Reule" userId="3a6b558d8310b313" providerId="LiveId" clId="{6104C1DA-DB40-46F8-892C-45AED779E368}" dt="2023-11-14T17:34:01.230" v="7260" actId="255"/>
          <ac:spMkLst>
            <pc:docMk/>
            <pc:sldMk cId="1887351850" sldId="257"/>
            <ac:spMk id="3" creationId="{1FAB1E08-E939-8621-9085-227C13BAD456}"/>
          </ac:spMkLst>
        </pc:spChg>
        <pc:spChg chg="add">
          <ac:chgData name="Jennifer Alonzo Reule" userId="3a6b558d8310b313" providerId="LiveId" clId="{6104C1DA-DB40-46F8-892C-45AED779E368}" dt="2023-11-14T16:40:12.119" v="5924" actId="26606"/>
          <ac:spMkLst>
            <pc:docMk/>
            <pc:sldMk cId="1887351850" sldId="257"/>
            <ac:spMk id="47" creationId="{CC892AB0-7D6D-4FC9-9105-0CB427161889}"/>
          </ac:spMkLst>
        </pc:spChg>
        <pc:spChg chg="add">
          <ac:chgData name="Jennifer Alonzo Reule" userId="3a6b558d8310b313" providerId="LiveId" clId="{6104C1DA-DB40-46F8-892C-45AED779E368}" dt="2023-11-14T16:40:12.119" v="5924" actId="26606"/>
          <ac:spMkLst>
            <pc:docMk/>
            <pc:sldMk cId="1887351850" sldId="257"/>
            <ac:spMk id="77" creationId="{6D29BE04-4454-4832-B83F-10D001BFF94D}"/>
          </ac:spMkLst>
        </pc:spChg>
        <pc:spChg chg="add">
          <ac:chgData name="Jennifer Alonzo Reule" userId="3a6b558d8310b313" providerId="LiveId" clId="{6104C1DA-DB40-46F8-892C-45AED779E368}" dt="2023-11-14T16:40:12.119" v="5924" actId="26606"/>
          <ac:spMkLst>
            <pc:docMk/>
            <pc:sldMk cId="1887351850" sldId="257"/>
            <ac:spMk id="79" creationId="{98714CE9-3C2C-48E1-8B8F-CFB7735C43D7}"/>
          </ac:spMkLst>
        </pc:spChg>
        <pc:grpChg chg="del">
          <ac:chgData name="Jennifer Alonzo Reule" userId="3a6b558d8310b313" providerId="LiveId" clId="{6104C1DA-DB40-46F8-892C-45AED779E368}" dt="2023-11-14T16:40:12.119" v="5924" actId="26606"/>
          <ac:grpSpMkLst>
            <pc:docMk/>
            <pc:sldMk cId="1887351850" sldId="257"/>
            <ac:grpSpMk id="7" creationId="{A0B38558-5389-4817-936F-FD62560CAC11}"/>
          </ac:grpSpMkLst>
        </pc:grpChg>
        <pc:grpChg chg="del">
          <ac:chgData name="Jennifer Alonzo Reule" userId="3a6b558d8310b313" providerId="LiveId" clId="{6104C1DA-DB40-46F8-892C-45AED779E368}" dt="2023-11-14T16:40:12.119" v="5924" actId="26606"/>
          <ac:grpSpMkLst>
            <pc:docMk/>
            <pc:sldMk cId="1887351850" sldId="257"/>
            <ac:grpSpMk id="9" creationId="{15502586-682B-4EDF-9515-674BB4E1CD13}"/>
          </ac:grpSpMkLst>
        </pc:grpChg>
        <pc:grpChg chg="add">
          <ac:chgData name="Jennifer Alonzo Reule" userId="3a6b558d8310b313" providerId="LiveId" clId="{6104C1DA-DB40-46F8-892C-45AED779E368}" dt="2023-11-14T16:40:12.119" v="5924" actId="26606"/>
          <ac:grpSpMkLst>
            <pc:docMk/>
            <pc:sldMk cId="1887351850" sldId="257"/>
            <ac:grpSpMk id="49" creationId="{807353E4-FA19-40CB-8AF8-3A8E6704BE09}"/>
          </ac:grpSpMkLst>
        </pc:grpChg>
        <pc:grpChg chg="add">
          <ac:chgData name="Jennifer Alonzo Reule" userId="3a6b558d8310b313" providerId="LiveId" clId="{6104C1DA-DB40-46F8-892C-45AED779E368}" dt="2023-11-14T16:40:12.119" v="5924" actId="26606"/>
          <ac:grpSpMkLst>
            <pc:docMk/>
            <pc:sldMk cId="1887351850" sldId="257"/>
            <ac:grpSpMk id="57" creationId="{0328E69E-CE3D-4110-8BF7-AD3C0C10CB1C}"/>
          </ac:grpSpMkLst>
        </pc:grpChg>
        <pc:grpChg chg="add">
          <ac:chgData name="Jennifer Alonzo Reule" userId="3a6b558d8310b313" providerId="LiveId" clId="{6104C1DA-DB40-46F8-892C-45AED779E368}" dt="2023-11-14T16:40:12.119" v="5924" actId="26606"/>
          <ac:grpSpMkLst>
            <pc:docMk/>
            <pc:sldMk cId="1887351850" sldId="257"/>
            <ac:grpSpMk id="63" creationId="{F64806C9-3599-45A7-BCFF-F762C54276F8}"/>
          </ac:grpSpMkLst>
        </pc:grpChg>
        <pc:grpChg chg="add">
          <ac:chgData name="Jennifer Alonzo Reule" userId="3a6b558d8310b313" providerId="LiveId" clId="{6104C1DA-DB40-46F8-892C-45AED779E368}" dt="2023-11-14T16:40:12.119" v="5924" actId="26606"/>
          <ac:grpSpMkLst>
            <pc:docMk/>
            <pc:sldMk cId="1887351850" sldId="257"/>
            <ac:grpSpMk id="69" creationId="{1287AC97-A8E8-4B45-A50A-3057A88B4088}"/>
          </ac:grpSpMkLst>
        </pc:grpChg>
      </pc:sldChg>
      <pc:sldChg chg="modSp mod modTransition">
        <pc:chgData name="Jennifer Alonzo Reule" userId="3a6b558d8310b313" providerId="LiveId" clId="{6104C1DA-DB40-46F8-892C-45AED779E368}" dt="2023-11-14T19:45:59.717" v="7325" actId="255"/>
        <pc:sldMkLst>
          <pc:docMk/>
          <pc:sldMk cId="2712919361" sldId="258"/>
        </pc:sldMkLst>
        <pc:spChg chg="mod">
          <ac:chgData name="Jennifer Alonzo Reule" userId="3a6b558d8310b313" providerId="LiveId" clId="{6104C1DA-DB40-46F8-892C-45AED779E368}" dt="2023-11-14T19:45:59.717" v="7325" actId="255"/>
          <ac:spMkLst>
            <pc:docMk/>
            <pc:sldMk cId="2712919361" sldId="258"/>
            <ac:spMk id="3" creationId="{624B7321-FDFE-7562-37EA-6EB5D4400D3A}"/>
          </ac:spMkLst>
        </pc:spChg>
      </pc:sldChg>
      <pc:sldChg chg="modSp new mod modTransition">
        <pc:chgData name="Jennifer Alonzo Reule" userId="3a6b558d8310b313" providerId="LiveId" clId="{6104C1DA-DB40-46F8-892C-45AED779E368}" dt="2023-11-13T19:08:36.027" v="3733"/>
        <pc:sldMkLst>
          <pc:docMk/>
          <pc:sldMk cId="1766201388" sldId="259"/>
        </pc:sldMkLst>
        <pc:spChg chg="mod">
          <ac:chgData name="Jennifer Alonzo Reule" userId="3a6b558d8310b313" providerId="LiveId" clId="{6104C1DA-DB40-46F8-892C-45AED779E368}" dt="2023-11-13T18:35:59.092" v="1464" actId="1076"/>
          <ac:spMkLst>
            <pc:docMk/>
            <pc:sldMk cId="1766201388" sldId="259"/>
            <ac:spMk id="2" creationId="{77880A43-3E0A-2D31-6507-BC2A3DC415CC}"/>
          </ac:spMkLst>
        </pc:spChg>
        <pc:spChg chg="mod">
          <ac:chgData name="Jennifer Alonzo Reule" userId="3a6b558d8310b313" providerId="LiveId" clId="{6104C1DA-DB40-46F8-892C-45AED779E368}" dt="2023-11-13T18:36:11.628" v="1465" actId="1076"/>
          <ac:spMkLst>
            <pc:docMk/>
            <pc:sldMk cId="1766201388" sldId="259"/>
            <ac:spMk id="3" creationId="{50AAE615-D90C-102D-5B31-384101899A46}"/>
          </ac:spMkLst>
        </pc:spChg>
      </pc:sldChg>
      <pc:sldChg chg="addSp delSp modSp new mod modTransition setBg setClrOvrMap">
        <pc:chgData name="Jennifer Alonzo Reule" userId="3a6b558d8310b313" providerId="LiveId" clId="{6104C1DA-DB40-46F8-892C-45AED779E368}" dt="2023-11-14T17:33:05.085" v="7251" actId="255"/>
        <pc:sldMkLst>
          <pc:docMk/>
          <pc:sldMk cId="1777062995" sldId="260"/>
        </pc:sldMkLst>
        <pc:spChg chg="mod">
          <ac:chgData name="Jennifer Alonzo Reule" userId="3a6b558d8310b313" providerId="LiveId" clId="{6104C1DA-DB40-46F8-892C-45AED779E368}" dt="2023-11-13T19:09:54.824" v="3779" actId="1076"/>
          <ac:spMkLst>
            <pc:docMk/>
            <pc:sldMk cId="1777062995" sldId="260"/>
            <ac:spMk id="2" creationId="{11875A08-45D2-BB2C-B356-FA9C6311CC9A}"/>
          </ac:spMkLst>
        </pc:spChg>
        <pc:spChg chg="mod ord">
          <ac:chgData name="Jennifer Alonzo Reule" userId="3a6b558d8310b313" providerId="LiveId" clId="{6104C1DA-DB40-46F8-892C-45AED779E368}" dt="2023-11-14T17:33:05.085" v="7251" actId="255"/>
          <ac:spMkLst>
            <pc:docMk/>
            <pc:sldMk cId="1777062995" sldId="260"/>
            <ac:spMk id="3" creationId="{EE7C36E9-720F-E8A2-ACDD-EBD4AF52AF77}"/>
          </ac:spMkLst>
        </pc:spChg>
        <pc:spChg chg="add del">
          <ac:chgData name="Jennifer Alonzo Reule" userId="3a6b558d8310b313" providerId="LiveId" clId="{6104C1DA-DB40-46F8-892C-45AED779E368}" dt="2023-11-13T18:45:40.004" v="2214" actId="26606"/>
          <ac:spMkLst>
            <pc:docMk/>
            <pc:sldMk cId="1777062995" sldId="260"/>
            <ac:spMk id="70" creationId="{9775AF3B-5284-4B97-9BB7-55C6FB3699C2}"/>
          </ac:spMkLst>
        </pc:spChg>
        <pc:spChg chg="add del">
          <ac:chgData name="Jennifer Alonzo Reule" userId="3a6b558d8310b313" providerId="LiveId" clId="{6104C1DA-DB40-46F8-892C-45AED779E368}" dt="2023-11-13T18:45:40.004" v="2214" actId="26606"/>
          <ac:spMkLst>
            <pc:docMk/>
            <pc:sldMk cId="1777062995" sldId="260"/>
            <ac:spMk id="110" creationId="{66D4F5BA-1D71-49B2-8A7F-6B4EB94D7265}"/>
          </ac:spMkLst>
        </pc:spChg>
        <pc:grpChg chg="add del">
          <ac:chgData name="Jennifer Alonzo Reule" userId="3a6b558d8310b313" providerId="LiveId" clId="{6104C1DA-DB40-46F8-892C-45AED779E368}" dt="2023-11-13T18:44:40.563" v="2205" actId="26606"/>
          <ac:grpSpMkLst>
            <pc:docMk/>
            <pc:sldMk cId="1777062995" sldId="260"/>
            <ac:grpSpMk id="10" creationId="{9AE4726C-1831-4FE3-9A11-227F0DC2F0BC}"/>
          </ac:grpSpMkLst>
        </pc:grpChg>
        <pc:grpChg chg="add del">
          <ac:chgData name="Jennifer Alonzo Reule" userId="3a6b558d8310b313" providerId="LiveId" clId="{6104C1DA-DB40-46F8-892C-45AED779E368}" dt="2023-11-13T18:45:40.004" v="2214" actId="26606"/>
          <ac:grpSpMkLst>
            <pc:docMk/>
            <pc:sldMk cId="1777062995" sldId="260"/>
            <ac:grpSpMk id="12" creationId="{A0F1F7ED-DA39-478F-85DA-317DE08941E8}"/>
          </ac:grpSpMkLst>
        </pc:grpChg>
        <pc:grpChg chg="add del">
          <ac:chgData name="Jennifer Alonzo Reule" userId="3a6b558d8310b313" providerId="LiveId" clId="{6104C1DA-DB40-46F8-892C-45AED779E368}" dt="2023-11-13T18:44:40.563" v="2205" actId="26606"/>
          <ac:grpSpMkLst>
            <pc:docMk/>
            <pc:sldMk cId="1777062995" sldId="260"/>
            <ac:grpSpMk id="14" creationId="{E916825F-759B-4F1A-BA80-AF7137691EC5}"/>
          </ac:grpSpMkLst>
        </pc:grpChg>
        <pc:picChg chg="add mod">
          <ac:chgData name="Jennifer Alonzo Reule" userId="3a6b558d8310b313" providerId="LiveId" clId="{6104C1DA-DB40-46F8-892C-45AED779E368}" dt="2023-11-13T18:45:40.004" v="2214" actId="26606"/>
          <ac:picMkLst>
            <pc:docMk/>
            <pc:sldMk cId="1777062995" sldId="260"/>
            <ac:picMk id="5" creationId="{1B509684-13E3-A2B0-A1AA-D32FBB48103D}"/>
          </ac:picMkLst>
        </pc:picChg>
        <pc:picChg chg="add del">
          <ac:chgData name="Jennifer Alonzo Reule" userId="3a6b558d8310b313" providerId="LiveId" clId="{6104C1DA-DB40-46F8-892C-45AED779E368}" dt="2023-11-13T18:45:40.004" v="2214" actId="26606"/>
          <ac:picMkLst>
            <pc:docMk/>
            <pc:sldMk cId="1777062995" sldId="260"/>
            <ac:picMk id="109" creationId="{1B17CCE2-CEEF-40CA-8C4D-0DC2DCA78A23}"/>
          </ac:picMkLst>
        </pc:picChg>
      </pc:sldChg>
      <pc:sldChg chg="modSp new mod modTransition">
        <pc:chgData name="Jennifer Alonzo Reule" userId="3a6b558d8310b313" providerId="LiveId" clId="{6104C1DA-DB40-46F8-892C-45AED779E368}" dt="2023-11-14T17:32:40.245" v="7249" actId="1076"/>
        <pc:sldMkLst>
          <pc:docMk/>
          <pc:sldMk cId="967896584" sldId="261"/>
        </pc:sldMkLst>
        <pc:spChg chg="mod">
          <ac:chgData name="Jennifer Alonzo Reule" userId="3a6b558d8310b313" providerId="LiveId" clId="{6104C1DA-DB40-46F8-892C-45AED779E368}" dt="2023-11-13T19:04:29.292" v="3698" actId="1076"/>
          <ac:spMkLst>
            <pc:docMk/>
            <pc:sldMk cId="967896584" sldId="261"/>
            <ac:spMk id="2" creationId="{43725FC9-20C6-C275-BD1C-DB40DE4D4192}"/>
          </ac:spMkLst>
        </pc:spChg>
        <pc:spChg chg="mod">
          <ac:chgData name="Jennifer Alonzo Reule" userId="3a6b558d8310b313" providerId="LiveId" clId="{6104C1DA-DB40-46F8-892C-45AED779E368}" dt="2023-11-14T17:32:40.245" v="7249" actId="1076"/>
          <ac:spMkLst>
            <pc:docMk/>
            <pc:sldMk cId="967896584" sldId="261"/>
            <ac:spMk id="3" creationId="{6B91FD2D-6B0D-47A5-5CD4-6E87996A48BC}"/>
          </ac:spMkLst>
        </pc:spChg>
      </pc:sldChg>
      <pc:sldChg chg="addSp delSp modSp new mod">
        <pc:chgData name="Jennifer Alonzo Reule" userId="3a6b558d8310b313" providerId="LiveId" clId="{6104C1DA-DB40-46F8-892C-45AED779E368}" dt="2023-11-14T17:59:38.323" v="7323" actId="1076"/>
        <pc:sldMkLst>
          <pc:docMk/>
          <pc:sldMk cId="3057916149" sldId="262"/>
        </pc:sldMkLst>
        <pc:spChg chg="mod">
          <ac:chgData name="Jennifer Alonzo Reule" userId="3a6b558d8310b313" providerId="LiveId" clId="{6104C1DA-DB40-46F8-892C-45AED779E368}" dt="2023-11-14T16:06:21.570" v="3851" actId="20577"/>
          <ac:spMkLst>
            <pc:docMk/>
            <pc:sldMk cId="3057916149" sldId="262"/>
            <ac:spMk id="2" creationId="{453F76E6-C2A6-062F-DAEF-807A95179F95}"/>
          </ac:spMkLst>
        </pc:spChg>
        <pc:spChg chg="mod">
          <ac:chgData name="Jennifer Alonzo Reule" userId="3a6b558d8310b313" providerId="LiveId" clId="{6104C1DA-DB40-46F8-892C-45AED779E368}" dt="2023-11-14T17:31:10.923" v="7238" actId="255"/>
          <ac:spMkLst>
            <pc:docMk/>
            <pc:sldMk cId="3057916149" sldId="262"/>
            <ac:spMk id="3" creationId="{19825F0D-E102-E8E4-C43F-A342536B35F6}"/>
          </ac:spMkLst>
        </pc:spChg>
        <pc:spChg chg="add mod">
          <ac:chgData name="Jennifer Alonzo Reule" userId="3a6b558d8310b313" providerId="LiveId" clId="{6104C1DA-DB40-46F8-892C-45AED779E368}" dt="2023-11-14T17:31:15.973" v="7239" actId="255"/>
          <ac:spMkLst>
            <pc:docMk/>
            <pc:sldMk cId="3057916149" sldId="262"/>
            <ac:spMk id="4" creationId="{7228939F-91EA-AC9E-13FB-92461107A6D3}"/>
          </ac:spMkLst>
        </pc:spChg>
        <pc:spChg chg="add mod">
          <ac:chgData name="Jennifer Alonzo Reule" userId="3a6b558d8310b313" providerId="LiveId" clId="{6104C1DA-DB40-46F8-892C-45AED779E368}" dt="2023-11-14T17:30:35.869" v="7209" actId="20577"/>
          <ac:spMkLst>
            <pc:docMk/>
            <pc:sldMk cId="3057916149" sldId="262"/>
            <ac:spMk id="5" creationId="{FD2DEB27-FB65-8C66-E823-10BB2DBD2EE6}"/>
          </ac:spMkLst>
        </pc:spChg>
        <pc:picChg chg="add del mod">
          <ac:chgData name="Jennifer Alonzo Reule" userId="3a6b558d8310b313" providerId="LiveId" clId="{6104C1DA-DB40-46F8-892C-45AED779E368}" dt="2023-11-14T17:58:25.456" v="7313" actId="478"/>
          <ac:picMkLst>
            <pc:docMk/>
            <pc:sldMk cId="3057916149" sldId="262"/>
            <ac:picMk id="7" creationId="{04414BF8-C9AC-9C75-2125-2D5F648D10A3}"/>
          </ac:picMkLst>
        </pc:picChg>
        <pc:picChg chg="add del mod">
          <ac:chgData name="Jennifer Alonzo Reule" userId="3a6b558d8310b313" providerId="LiveId" clId="{6104C1DA-DB40-46F8-892C-45AED779E368}" dt="2023-11-14T17:58:24.243" v="7312" actId="478"/>
          <ac:picMkLst>
            <pc:docMk/>
            <pc:sldMk cId="3057916149" sldId="262"/>
            <ac:picMk id="9" creationId="{7D8FE87F-1894-7980-A651-B7657255F422}"/>
          </ac:picMkLst>
        </pc:picChg>
        <pc:picChg chg="add del mod">
          <ac:chgData name="Jennifer Alonzo Reule" userId="3a6b558d8310b313" providerId="LiveId" clId="{6104C1DA-DB40-46F8-892C-45AED779E368}" dt="2023-11-14T16:23:02.701" v="4719" actId="931"/>
          <ac:picMkLst>
            <pc:docMk/>
            <pc:sldMk cId="3057916149" sldId="262"/>
            <ac:picMk id="11" creationId="{B98D56A9-39D3-7107-EDEC-9CC2D95A5A58}"/>
          </ac:picMkLst>
        </pc:picChg>
        <pc:picChg chg="add del mod">
          <ac:chgData name="Jennifer Alonzo Reule" userId="3a6b558d8310b313" providerId="LiveId" clId="{6104C1DA-DB40-46F8-892C-45AED779E368}" dt="2023-11-14T16:23:33.878" v="4724" actId="931"/>
          <ac:picMkLst>
            <pc:docMk/>
            <pc:sldMk cId="3057916149" sldId="262"/>
            <ac:picMk id="13" creationId="{572BFA84-898F-571F-3FA3-B2D71E702E8B}"/>
          </ac:picMkLst>
        </pc:picChg>
        <pc:picChg chg="add del mod">
          <ac:chgData name="Jennifer Alonzo Reule" userId="3a6b558d8310b313" providerId="LiveId" clId="{6104C1DA-DB40-46F8-892C-45AED779E368}" dt="2023-11-14T17:58:22.571" v="7311" actId="478"/>
          <ac:picMkLst>
            <pc:docMk/>
            <pc:sldMk cId="3057916149" sldId="262"/>
            <ac:picMk id="15" creationId="{CC29E7C5-4A3D-1415-4F1F-E28F4E73E4B1}"/>
          </ac:picMkLst>
        </pc:picChg>
        <pc:picChg chg="add mod">
          <ac:chgData name="Jennifer Alonzo Reule" userId="3a6b558d8310b313" providerId="LiveId" clId="{6104C1DA-DB40-46F8-892C-45AED779E368}" dt="2023-11-14T17:59:38.323" v="7323" actId="1076"/>
          <ac:picMkLst>
            <pc:docMk/>
            <pc:sldMk cId="3057916149" sldId="262"/>
            <ac:picMk id="17" creationId="{68EAE570-50B1-8B38-9909-7553251AF207}"/>
          </ac:picMkLst>
        </pc:picChg>
      </pc:sldChg>
      <pc:sldChg chg="addSp modSp new mod setBg">
        <pc:chgData name="Jennifer Alonzo Reule" userId="3a6b558d8310b313" providerId="LiveId" clId="{6104C1DA-DB40-46F8-892C-45AED779E368}" dt="2023-11-14T17:42:55.973" v="7265" actId="20577"/>
        <pc:sldMkLst>
          <pc:docMk/>
          <pc:sldMk cId="2618102136" sldId="263"/>
        </pc:sldMkLst>
        <pc:spChg chg="mod">
          <ac:chgData name="Jennifer Alonzo Reule" userId="3a6b558d8310b313" providerId="LiveId" clId="{6104C1DA-DB40-46F8-892C-45AED779E368}" dt="2023-11-14T16:38:54.763" v="5923" actId="26606"/>
          <ac:spMkLst>
            <pc:docMk/>
            <pc:sldMk cId="2618102136" sldId="263"/>
            <ac:spMk id="2" creationId="{9BCE2059-3752-B27E-A696-E88D8294C9FC}"/>
          </ac:spMkLst>
        </pc:spChg>
        <pc:spChg chg="mod">
          <ac:chgData name="Jennifer Alonzo Reule" userId="3a6b558d8310b313" providerId="LiveId" clId="{6104C1DA-DB40-46F8-892C-45AED779E368}" dt="2023-11-14T17:42:55.973" v="7265" actId="20577"/>
          <ac:spMkLst>
            <pc:docMk/>
            <pc:sldMk cId="2618102136" sldId="263"/>
            <ac:spMk id="3" creationId="{7AACC0D0-6C22-E08F-B0A7-FAA6E017FF3F}"/>
          </ac:spMkLst>
        </pc:spChg>
        <pc:spChg chg="add">
          <ac:chgData name="Jennifer Alonzo Reule" userId="3a6b558d8310b313" providerId="LiveId" clId="{6104C1DA-DB40-46F8-892C-45AED779E368}" dt="2023-11-14T16:38:54.763" v="5923" actId="26606"/>
          <ac:spMkLst>
            <pc:docMk/>
            <pc:sldMk cId="2618102136" sldId="263"/>
            <ac:spMk id="8" creationId="{CC892AB0-7D6D-4FC9-9105-0CB427161889}"/>
          </ac:spMkLst>
        </pc:spChg>
        <pc:spChg chg="add">
          <ac:chgData name="Jennifer Alonzo Reule" userId="3a6b558d8310b313" providerId="LiveId" clId="{6104C1DA-DB40-46F8-892C-45AED779E368}" dt="2023-11-14T16:38:54.763" v="5923" actId="26606"/>
          <ac:spMkLst>
            <pc:docMk/>
            <pc:sldMk cId="2618102136" sldId="263"/>
            <ac:spMk id="38" creationId="{6D29BE04-4454-4832-B83F-10D001BFF94D}"/>
          </ac:spMkLst>
        </pc:spChg>
        <pc:spChg chg="add">
          <ac:chgData name="Jennifer Alonzo Reule" userId="3a6b558d8310b313" providerId="LiveId" clId="{6104C1DA-DB40-46F8-892C-45AED779E368}" dt="2023-11-14T16:38:54.763" v="5923" actId="26606"/>
          <ac:spMkLst>
            <pc:docMk/>
            <pc:sldMk cId="2618102136" sldId="263"/>
            <ac:spMk id="40" creationId="{98714CE9-3C2C-48E1-8B8F-CFB7735C43D7}"/>
          </ac:spMkLst>
        </pc:spChg>
        <pc:grpChg chg="add">
          <ac:chgData name="Jennifer Alonzo Reule" userId="3a6b558d8310b313" providerId="LiveId" clId="{6104C1DA-DB40-46F8-892C-45AED779E368}" dt="2023-11-14T16:38:54.763" v="5923" actId="26606"/>
          <ac:grpSpMkLst>
            <pc:docMk/>
            <pc:sldMk cId="2618102136" sldId="263"/>
            <ac:grpSpMk id="10" creationId="{807353E4-FA19-40CB-8AF8-3A8E6704BE09}"/>
          </ac:grpSpMkLst>
        </pc:grpChg>
        <pc:grpChg chg="add">
          <ac:chgData name="Jennifer Alonzo Reule" userId="3a6b558d8310b313" providerId="LiveId" clId="{6104C1DA-DB40-46F8-892C-45AED779E368}" dt="2023-11-14T16:38:54.763" v="5923" actId="26606"/>
          <ac:grpSpMkLst>
            <pc:docMk/>
            <pc:sldMk cId="2618102136" sldId="263"/>
            <ac:grpSpMk id="18" creationId="{0328E69E-CE3D-4110-8BF7-AD3C0C10CB1C}"/>
          </ac:grpSpMkLst>
        </pc:grpChg>
        <pc:grpChg chg="add">
          <ac:chgData name="Jennifer Alonzo Reule" userId="3a6b558d8310b313" providerId="LiveId" clId="{6104C1DA-DB40-46F8-892C-45AED779E368}" dt="2023-11-14T16:38:54.763" v="5923" actId="26606"/>
          <ac:grpSpMkLst>
            <pc:docMk/>
            <pc:sldMk cId="2618102136" sldId="263"/>
            <ac:grpSpMk id="24" creationId="{F64806C9-3599-45A7-BCFF-F762C54276F8}"/>
          </ac:grpSpMkLst>
        </pc:grpChg>
        <pc:grpChg chg="add">
          <ac:chgData name="Jennifer Alonzo Reule" userId="3a6b558d8310b313" providerId="LiveId" clId="{6104C1DA-DB40-46F8-892C-45AED779E368}" dt="2023-11-14T16:38:54.763" v="5923" actId="26606"/>
          <ac:grpSpMkLst>
            <pc:docMk/>
            <pc:sldMk cId="2618102136" sldId="263"/>
            <ac:grpSpMk id="30" creationId="{1287AC97-A8E8-4B45-A50A-3057A88B4088}"/>
          </ac:grpSpMkLst>
        </pc:grpChg>
      </pc:sldChg>
      <pc:sldChg chg="addSp delSp modSp new mod setBg">
        <pc:chgData name="Jennifer Alonzo Reule" userId="3a6b558d8310b313" providerId="LiveId" clId="{6104C1DA-DB40-46F8-892C-45AED779E368}" dt="2023-11-14T17:29:37.521" v="7196" actId="255"/>
        <pc:sldMkLst>
          <pc:docMk/>
          <pc:sldMk cId="1323725868" sldId="264"/>
        </pc:sldMkLst>
        <pc:spChg chg="mod">
          <ac:chgData name="Jennifer Alonzo Reule" userId="3a6b558d8310b313" providerId="LiveId" clId="{6104C1DA-DB40-46F8-892C-45AED779E368}" dt="2023-11-14T17:06:50.343" v="6290" actId="26606"/>
          <ac:spMkLst>
            <pc:docMk/>
            <pc:sldMk cId="1323725868" sldId="264"/>
            <ac:spMk id="2" creationId="{E6006D01-8494-0A10-7FD7-4C92871C316D}"/>
          </ac:spMkLst>
        </pc:spChg>
        <pc:spChg chg="mod ord">
          <ac:chgData name="Jennifer Alonzo Reule" userId="3a6b558d8310b313" providerId="LiveId" clId="{6104C1DA-DB40-46F8-892C-45AED779E368}" dt="2023-11-14T17:29:37.521" v="7196" actId="255"/>
          <ac:spMkLst>
            <pc:docMk/>
            <pc:sldMk cId="1323725868" sldId="264"/>
            <ac:spMk id="3" creationId="{0B818600-3027-4830-B6C9-2846141949F4}"/>
          </ac:spMkLst>
        </pc:spChg>
        <pc:spChg chg="add del">
          <ac:chgData name="Jennifer Alonzo Reule" userId="3a6b558d8310b313" providerId="LiveId" clId="{6104C1DA-DB40-46F8-892C-45AED779E368}" dt="2023-11-14T17:05:22.035" v="6281" actId="26606"/>
          <ac:spMkLst>
            <pc:docMk/>
            <pc:sldMk cId="1323725868" sldId="264"/>
            <ac:spMk id="8" creationId="{6BFC9644-673A-459F-B3C5-9310A4E50E3B}"/>
          </ac:spMkLst>
        </pc:spChg>
        <pc:spChg chg="add del">
          <ac:chgData name="Jennifer Alonzo Reule" userId="3a6b558d8310b313" providerId="LiveId" clId="{6104C1DA-DB40-46F8-892C-45AED779E368}" dt="2023-11-14T17:05:22.035" v="6281" actId="26606"/>
          <ac:spMkLst>
            <pc:docMk/>
            <pc:sldMk cId="1323725868" sldId="264"/>
            <ac:spMk id="39" creationId="{7D1C411D-0818-4640-8657-2AF78250C802}"/>
          </ac:spMkLst>
        </pc:spChg>
        <pc:spChg chg="add del">
          <ac:chgData name="Jennifer Alonzo Reule" userId="3a6b558d8310b313" providerId="LiveId" clId="{6104C1DA-DB40-46F8-892C-45AED779E368}" dt="2023-11-14T17:06:42.676" v="6287" actId="26606"/>
          <ac:spMkLst>
            <pc:docMk/>
            <pc:sldMk cId="1323725868" sldId="264"/>
            <ac:spMk id="107" creationId="{C2E4E997-8672-4FFD-B8EC-9932A8E4714B}"/>
          </ac:spMkLst>
        </pc:spChg>
        <pc:grpChg chg="add del">
          <ac:chgData name="Jennifer Alonzo Reule" userId="3a6b558d8310b313" providerId="LiveId" clId="{6104C1DA-DB40-46F8-892C-45AED779E368}" dt="2023-11-14T17:05:22.035" v="6281" actId="26606"/>
          <ac:grpSpMkLst>
            <pc:docMk/>
            <pc:sldMk cId="1323725868" sldId="264"/>
            <ac:grpSpMk id="10" creationId="{4ADB9295-9645-4BF2-ADFD-75800B7FAD06}"/>
          </ac:grpSpMkLst>
        </pc:grpChg>
        <pc:grpChg chg="add del">
          <ac:chgData name="Jennifer Alonzo Reule" userId="3a6b558d8310b313" providerId="LiveId" clId="{6104C1DA-DB40-46F8-892C-45AED779E368}" dt="2023-11-14T17:06:50.343" v="6290" actId="26606"/>
          <ac:grpSpMkLst>
            <pc:docMk/>
            <pc:sldMk cId="1323725868" sldId="264"/>
            <ac:grpSpMk id="44" creationId="{8E1DDAD8-1D10-4640-A034-BE90015E37B6}"/>
          </ac:grpSpMkLst>
        </pc:grpChg>
        <pc:grpChg chg="add del">
          <ac:chgData name="Jennifer Alonzo Reule" userId="3a6b558d8310b313" providerId="LiveId" clId="{6104C1DA-DB40-46F8-892C-45AED779E368}" dt="2023-11-14T17:06:50.343" v="6290" actId="26606"/>
          <ac:grpSpMkLst>
            <pc:docMk/>
            <pc:sldMk cId="1323725868" sldId="264"/>
            <ac:grpSpMk id="48" creationId="{FD642FB6-2808-4BC5-AE0B-7302C24B78A5}"/>
          </ac:grpSpMkLst>
        </pc:grpChg>
        <pc:grpChg chg="add del">
          <ac:chgData name="Jennifer Alonzo Reule" userId="3a6b558d8310b313" providerId="LiveId" clId="{6104C1DA-DB40-46F8-892C-45AED779E368}" dt="2023-11-14T17:06:42.676" v="6287" actId="26606"/>
          <ac:grpSpMkLst>
            <pc:docMk/>
            <pc:sldMk cId="1323725868" sldId="264"/>
            <ac:grpSpMk id="111" creationId="{453E4DEE-E996-40F8-8635-0FF43D7348F9}"/>
          </ac:grpSpMkLst>
        </pc:grpChg>
        <pc:picChg chg="add mod ord">
          <ac:chgData name="Jennifer Alonzo Reule" userId="3a6b558d8310b313" providerId="LiveId" clId="{6104C1DA-DB40-46F8-892C-45AED779E368}" dt="2023-11-14T17:06:50.343" v="6290" actId="26606"/>
          <ac:picMkLst>
            <pc:docMk/>
            <pc:sldMk cId="1323725868" sldId="264"/>
            <ac:picMk id="5" creationId="{007AC1B3-C2A1-FBE1-30EC-3E4A28D17172}"/>
          </ac:picMkLst>
        </pc:picChg>
        <pc:picChg chg="add del">
          <ac:chgData name="Jennifer Alonzo Reule" userId="3a6b558d8310b313" providerId="LiveId" clId="{6104C1DA-DB40-46F8-892C-45AED779E368}" dt="2023-11-14T17:06:42.676" v="6287" actId="26606"/>
          <ac:picMkLst>
            <pc:docMk/>
            <pc:sldMk cId="1323725868" sldId="264"/>
            <ac:picMk id="109" creationId="{FE6BA9E6-1D9E-4D30-B528-D49FA1342E4E}"/>
          </ac:picMkLst>
        </pc:picChg>
      </pc:sldChg>
      <pc:sldChg chg="modSp new mod">
        <pc:chgData name="Jennifer Alonzo Reule" userId="3a6b558d8310b313" providerId="LiveId" clId="{6104C1DA-DB40-46F8-892C-45AED779E368}" dt="2023-11-14T17:46:32.328" v="7269" actId="1076"/>
        <pc:sldMkLst>
          <pc:docMk/>
          <pc:sldMk cId="247914841" sldId="265"/>
        </pc:sldMkLst>
        <pc:spChg chg="mod">
          <ac:chgData name="Jennifer Alonzo Reule" userId="3a6b558d8310b313" providerId="LiveId" clId="{6104C1DA-DB40-46F8-892C-45AED779E368}" dt="2023-11-14T17:08:21.383" v="6339" actId="20577"/>
          <ac:spMkLst>
            <pc:docMk/>
            <pc:sldMk cId="247914841" sldId="265"/>
            <ac:spMk id="2" creationId="{3DCBBB7A-2878-A19B-D3C6-C6CD56C7245B}"/>
          </ac:spMkLst>
        </pc:spChg>
        <pc:spChg chg="mod">
          <ac:chgData name="Jennifer Alonzo Reule" userId="3a6b558d8310b313" providerId="LiveId" clId="{6104C1DA-DB40-46F8-892C-45AED779E368}" dt="2023-11-14T17:46:32.328" v="7269" actId="1076"/>
          <ac:spMkLst>
            <pc:docMk/>
            <pc:sldMk cId="247914841" sldId="265"/>
            <ac:spMk id="3" creationId="{A380C29E-11C1-561A-C353-E1FF7FC787E7}"/>
          </ac:spMkLst>
        </pc:spChg>
      </pc:sldChg>
      <pc:sldChg chg="addSp delSp modSp new mod setBg addAnim modAnim">
        <pc:chgData name="Jennifer Alonzo Reule" userId="3a6b558d8310b313" providerId="LiveId" clId="{6104C1DA-DB40-46F8-892C-45AED779E368}" dt="2023-11-14T17:44:33.533" v="7267"/>
        <pc:sldMkLst>
          <pc:docMk/>
          <pc:sldMk cId="4136992143" sldId="266"/>
        </pc:sldMkLst>
        <pc:spChg chg="mod ord">
          <ac:chgData name="Jennifer Alonzo Reule" userId="3a6b558d8310b313" providerId="LiveId" clId="{6104C1DA-DB40-46F8-892C-45AED779E368}" dt="2023-11-14T17:17:40.860" v="6790" actId="26606"/>
          <ac:spMkLst>
            <pc:docMk/>
            <pc:sldMk cId="4136992143" sldId="266"/>
            <ac:spMk id="2" creationId="{36014A99-4D16-B82B-7937-53AE12E69DEA}"/>
          </ac:spMkLst>
        </pc:spChg>
        <pc:spChg chg="add del">
          <ac:chgData name="Jennifer Alonzo Reule" userId="3a6b558d8310b313" providerId="LiveId" clId="{6104C1DA-DB40-46F8-892C-45AED779E368}" dt="2023-11-14T17:16:10.806" v="6783" actId="931"/>
          <ac:spMkLst>
            <pc:docMk/>
            <pc:sldMk cId="4136992143" sldId="266"/>
            <ac:spMk id="3" creationId="{D3EC1741-BD33-385B-668D-1DD2E09E292E}"/>
          </ac:spMkLst>
        </pc:spChg>
        <pc:spChg chg="add del">
          <ac:chgData name="Jennifer Alonzo Reule" userId="3a6b558d8310b313" providerId="LiveId" clId="{6104C1DA-DB40-46F8-892C-45AED779E368}" dt="2023-11-14T17:16:52.555" v="6785" actId="26606"/>
          <ac:spMkLst>
            <pc:docMk/>
            <pc:sldMk cId="4136992143" sldId="266"/>
            <ac:spMk id="11" creationId="{55A0B145-F68C-B86E-1F54-3D442FD9C6F2}"/>
          </ac:spMkLst>
        </pc:spChg>
        <pc:spChg chg="add del mod">
          <ac:chgData name="Jennifer Alonzo Reule" userId="3a6b558d8310b313" providerId="LiveId" clId="{6104C1DA-DB40-46F8-892C-45AED779E368}" dt="2023-11-14T17:17:02.006" v="6788" actId="478"/>
          <ac:spMkLst>
            <pc:docMk/>
            <pc:sldMk cId="4136992143" sldId="266"/>
            <ac:spMk id="74" creationId="{ACC1CE8B-D530-0D63-29E8-5B0F11263A7D}"/>
          </ac:spMkLst>
        </pc:spChg>
        <pc:grpChg chg="add">
          <ac:chgData name="Jennifer Alonzo Reule" userId="3a6b558d8310b313" providerId="LiveId" clId="{6104C1DA-DB40-46F8-892C-45AED779E368}" dt="2023-11-14T17:17:40.860" v="6790" actId="26606"/>
          <ac:grpSpMkLst>
            <pc:docMk/>
            <pc:sldMk cId="4136992143" sldId="266"/>
            <ac:grpSpMk id="9" creationId="{9795E515-5F57-431F-9A0D-3A0419DF7572}"/>
          </ac:grpSpMkLst>
        </pc:grpChg>
        <pc:grpChg chg="add">
          <ac:chgData name="Jennifer Alonzo Reule" userId="3a6b558d8310b313" providerId="LiveId" clId="{6104C1DA-DB40-46F8-892C-45AED779E368}" dt="2023-11-14T17:17:40.860" v="6790" actId="26606"/>
          <ac:grpSpMkLst>
            <pc:docMk/>
            <pc:sldMk cId="4136992143" sldId="266"/>
            <ac:grpSpMk id="13" creationId="{89353FE7-0D03-4AD2-8B8A-60A06F6BDA4C}"/>
          </ac:grpSpMkLst>
        </pc:grpChg>
        <pc:grpChg chg="add del">
          <ac:chgData name="Jennifer Alonzo Reule" userId="3a6b558d8310b313" providerId="LiveId" clId="{6104C1DA-DB40-46F8-892C-45AED779E368}" dt="2023-11-14T17:16:52.555" v="6785" actId="26606"/>
          <ac:grpSpMkLst>
            <pc:docMk/>
            <pc:sldMk cId="4136992143" sldId="266"/>
            <ac:grpSpMk id="14" creationId="{8E1DDAD8-1D10-4640-A034-BE90015E37B6}"/>
          </ac:grpSpMkLst>
        </pc:grpChg>
        <pc:grpChg chg="add del">
          <ac:chgData name="Jennifer Alonzo Reule" userId="3a6b558d8310b313" providerId="LiveId" clId="{6104C1DA-DB40-46F8-892C-45AED779E368}" dt="2023-11-14T17:16:52.555" v="6785" actId="26606"/>
          <ac:grpSpMkLst>
            <pc:docMk/>
            <pc:sldMk cId="4136992143" sldId="266"/>
            <ac:grpSpMk id="18" creationId="{FD642FB6-2808-4BC5-AE0B-7302C24B78A5}"/>
          </ac:grpSpMkLst>
        </pc:grpChg>
        <pc:grpChg chg="add">
          <ac:chgData name="Jennifer Alonzo Reule" userId="3a6b558d8310b313" providerId="LiveId" clId="{6104C1DA-DB40-46F8-892C-45AED779E368}" dt="2023-11-14T17:17:40.860" v="6790" actId="26606"/>
          <ac:grpSpMkLst>
            <pc:docMk/>
            <pc:sldMk cId="4136992143" sldId="266"/>
            <ac:grpSpMk id="70" creationId="{316DCFC9-6877-407C-8170-608FCB8E35AE}"/>
          </ac:grpSpMkLst>
        </pc:grpChg>
        <pc:picChg chg="add del mod">
          <ac:chgData name="Jennifer Alonzo Reule" userId="3a6b558d8310b313" providerId="LiveId" clId="{6104C1DA-DB40-46F8-892C-45AED779E368}" dt="2023-11-14T17:15:35.761" v="6782" actId="931"/>
          <ac:picMkLst>
            <pc:docMk/>
            <pc:sldMk cId="4136992143" sldId="266"/>
            <ac:picMk id="5" creationId="{EF043403-6C35-A343-C98A-AF81D26C74C7}"/>
          </ac:picMkLst>
        </pc:picChg>
        <pc:picChg chg="add mod">
          <ac:chgData name="Jennifer Alonzo Reule" userId="3a6b558d8310b313" providerId="LiveId" clId="{6104C1DA-DB40-46F8-892C-45AED779E368}" dt="2023-11-14T17:17:40.860" v="6790" actId="26606"/>
          <ac:picMkLst>
            <pc:docMk/>
            <pc:sldMk cId="4136992143" sldId="266"/>
            <ac:picMk id="7" creationId="{CF5A283F-1F7D-2CFF-60ED-C71971CA4810}"/>
          </ac:picMkLst>
        </pc:picChg>
        <pc:picChg chg="add">
          <ac:chgData name="Jennifer Alonzo Reule" userId="3a6b558d8310b313" providerId="LiveId" clId="{6104C1DA-DB40-46F8-892C-45AED779E368}" dt="2023-11-14T17:17:40.860" v="6790" actId="26606"/>
          <ac:picMkLst>
            <pc:docMk/>
            <pc:sldMk cId="4136992143" sldId="266"/>
            <ac:picMk id="12" creationId="{50C065C3-0FE3-4452-B765-CB05BBB2A983}"/>
          </ac:picMkLst>
        </pc:picChg>
      </pc:sldChg>
      <pc:sldChg chg="modSp new mod">
        <pc:chgData name="Jennifer Alonzo Reule" userId="3a6b558d8310b313" providerId="LiveId" clId="{6104C1DA-DB40-46F8-892C-45AED779E368}" dt="2023-11-14T17:25:01.947" v="7189" actId="20577"/>
        <pc:sldMkLst>
          <pc:docMk/>
          <pc:sldMk cId="2980587135" sldId="267"/>
        </pc:sldMkLst>
        <pc:spChg chg="mod">
          <ac:chgData name="Jennifer Alonzo Reule" userId="3a6b558d8310b313" providerId="LiveId" clId="{6104C1DA-DB40-46F8-892C-45AED779E368}" dt="2023-11-14T17:24:40.791" v="7188" actId="1076"/>
          <ac:spMkLst>
            <pc:docMk/>
            <pc:sldMk cId="2980587135" sldId="267"/>
            <ac:spMk id="2" creationId="{BD70BF48-EA2C-6163-3D1E-D5DFE8C6E5C5}"/>
          </ac:spMkLst>
        </pc:spChg>
        <pc:spChg chg="mod">
          <ac:chgData name="Jennifer Alonzo Reule" userId="3a6b558d8310b313" providerId="LiveId" clId="{6104C1DA-DB40-46F8-892C-45AED779E368}" dt="2023-11-14T17:25:01.947" v="7189" actId="20577"/>
          <ac:spMkLst>
            <pc:docMk/>
            <pc:sldMk cId="2980587135" sldId="267"/>
            <ac:spMk id="3" creationId="{1FDBABA3-BD10-9F94-EF56-2D10965FBC42}"/>
          </ac:spMkLst>
        </pc:spChg>
      </pc:sldChg>
      <pc:sldMasterChg chg="modTransition modSldLayout">
        <pc:chgData name="Jennifer Alonzo Reule" userId="3a6b558d8310b313" providerId="LiveId" clId="{6104C1DA-DB40-46F8-892C-45AED779E368}" dt="2023-11-13T19:08:36.027" v="3733"/>
        <pc:sldMasterMkLst>
          <pc:docMk/>
          <pc:sldMasterMk cId="539781365" sldId="2147483672"/>
        </pc:sldMasterMkLst>
        <pc:sldLayoutChg chg="modTransition">
          <pc:chgData name="Jennifer Alonzo Reule" userId="3a6b558d8310b313" providerId="LiveId" clId="{6104C1DA-DB40-46F8-892C-45AED779E368}" dt="2023-11-13T19:08:36.027" v="3733"/>
          <pc:sldLayoutMkLst>
            <pc:docMk/>
            <pc:sldMasterMk cId="539781365" sldId="2147483672"/>
            <pc:sldLayoutMk cId="3271777403" sldId="2147483673"/>
          </pc:sldLayoutMkLst>
        </pc:sldLayoutChg>
        <pc:sldLayoutChg chg="modTransition">
          <pc:chgData name="Jennifer Alonzo Reule" userId="3a6b558d8310b313" providerId="LiveId" clId="{6104C1DA-DB40-46F8-892C-45AED779E368}" dt="2023-11-13T19:08:36.027" v="3733"/>
          <pc:sldLayoutMkLst>
            <pc:docMk/>
            <pc:sldMasterMk cId="539781365" sldId="2147483672"/>
            <pc:sldLayoutMk cId="2788798749" sldId="2147483674"/>
          </pc:sldLayoutMkLst>
        </pc:sldLayoutChg>
        <pc:sldLayoutChg chg="modTransition">
          <pc:chgData name="Jennifer Alonzo Reule" userId="3a6b558d8310b313" providerId="LiveId" clId="{6104C1DA-DB40-46F8-892C-45AED779E368}" dt="2023-11-13T19:08:36.027" v="3733"/>
          <pc:sldLayoutMkLst>
            <pc:docMk/>
            <pc:sldMasterMk cId="539781365" sldId="2147483672"/>
            <pc:sldLayoutMk cId="113115682" sldId="2147483675"/>
          </pc:sldLayoutMkLst>
        </pc:sldLayoutChg>
        <pc:sldLayoutChg chg="modTransition">
          <pc:chgData name="Jennifer Alonzo Reule" userId="3a6b558d8310b313" providerId="LiveId" clId="{6104C1DA-DB40-46F8-892C-45AED779E368}" dt="2023-11-13T19:08:36.027" v="3733"/>
          <pc:sldLayoutMkLst>
            <pc:docMk/>
            <pc:sldMasterMk cId="539781365" sldId="2147483672"/>
            <pc:sldLayoutMk cId="842359847" sldId="2147483676"/>
          </pc:sldLayoutMkLst>
        </pc:sldLayoutChg>
        <pc:sldLayoutChg chg="modTransition">
          <pc:chgData name="Jennifer Alonzo Reule" userId="3a6b558d8310b313" providerId="LiveId" clId="{6104C1DA-DB40-46F8-892C-45AED779E368}" dt="2023-11-13T19:08:36.027" v="3733"/>
          <pc:sldLayoutMkLst>
            <pc:docMk/>
            <pc:sldMasterMk cId="539781365" sldId="2147483672"/>
            <pc:sldLayoutMk cId="871670689" sldId="2147483677"/>
          </pc:sldLayoutMkLst>
        </pc:sldLayoutChg>
        <pc:sldLayoutChg chg="modTransition">
          <pc:chgData name="Jennifer Alonzo Reule" userId="3a6b558d8310b313" providerId="LiveId" clId="{6104C1DA-DB40-46F8-892C-45AED779E368}" dt="2023-11-13T19:08:36.027" v="3733"/>
          <pc:sldLayoutMkLst>
            <pc:docMk/>
            <pc:sldMasterMk cId="539781365" sldId="2147483672"/>
            <pc:sldLayoutMk cId="1594130128" sldId="2147483678"/>
          </pc:sldLayoutMkLst>
        </pc:sldLayoutChg>
        <pc:sldLayoutChg chg="modTransition">
          <pc:chgData name="Jennifer Alonzo Reule" userId="3a6b558d8310b313" providerId="LiveId" clId="{6104C1DA-DB40-46F8-892C-45AED779E368}" dt="2023-11-13T19:08:36.027" v="3733"/>
          <pc:sldLayoutMkLst>
            <pc:docMk/>
            <pc:sldMasterMk cId="539781365" sldId="2147483672"/>
            <pc:sldLayoutMk cId="3175596676" sldId="2147483679"/>
          </pc:sldLayoutMkLst>
        </pc:sldLayoutChg>
        <pc:sldLayoutChg chg="modTransition">
          <pc:chgData name="Jennifer Alonzo Reule" userId="3a6b558d8310b313" providerId="LiveId" clId="{6104C1DA-DB40-46F8-892C-45AED779E368}" dt="2023-11-13T19:08:36.027" v="3733"/>
          <pc:sldLayoutMkLst>
            <pc:docMk/>
            <pc:sldMasterMk cId="539781365" sldId="2147483672"/>
            <pc:sldLayoutMk cId="1815291242" sldId="2147483680"/>
          </pc:sldLayoutMkLst>
        </pc:sldLayoutChg>
        <pc:sldLayoutChg chg="modTransition">
          <pc:chgData name="Jennifer Alonzo Reule" userId="3a6b558d8310b313" providerId="LiveId" clId="{6104C1DA-DB40-46F8-892C-45AED779E368}" dt="2023-11-13T19:08:36.027" v="3733"/>
          <pc:sldLayoutMkLst>
            <pc:docMk/>
            <pc:sldMasterMk cId="539781365" sldId="2147483672"/>
            <pc:sldLayoutMk cId="2454621643" sldId="2147483681"/>
          </pc:sldLayoutMkLst>
        </pc:sldLayoutChg>
        <pc:sldLayoutChg chg="modTransition">
          <pc:chgData name="Jennifer Alonzo Reule" userId="3a6b558d8310b313" providerId="LiveId" clId="{6104C1DA-DB40-46F8-892C-45AED779E368}" dt="2023-11-13T19:08:36.027" v="3733"/>
          <pc:sldLayoutMkLst>
            <pc:docMk/>
            <pc:sldMasterMk cId="539781365" sldId="2147483672"/>
            <pc:sldLayoutMk cId="1596996087" sldId="2147483682"/>
          </pc:sldLayoutMkLst>
        </pc:sldLayoutChg>
        <pc:sldLayoutChg chg="modTransition">
          <pc:chgData name="Jennifer Alonzo Reule" userId="3a6b558d8310b313" providerId="LiveId" clId="{6104C1DA-DB40-46F8-892C-45AED779E368}" dt="2023-11-13T19:08:36.027" v="3733"/>
          <pc:sldLayoutMkLst>
            <pc:docMk/>
            <pc:sldMasterMk cId="539781365" sldId="2147483672"/>
            <pc:sldLayoutMk cId="395318136" sldId="2147483683"/>
          </pc:sldLayoutMkLst>
        </pc:sldLayoutChg>
        <pc:sldLayoutChg chg="modTransition">
          <pc:chgData name="Jennifer Alonzo Reule" userId="3a6b558d8310b313" providerId="LiveId" clId="{6104C1DA-DB40-46F8-892C-45AED779E368}" dt="2023-11-13T19:08:36.027" v="3733"/>
          <pc:sldLayoutMkLst>
            <pc:docMk/>
            <pc:sldMasterMk cId="539781365" sldId="2147483672"/>
            <pc:sldLayoutMk cId="297916303" sldId="2147483684"/>
          </pc:sldLayoutMkLst>
        </pc:sldLayoutChg>
        <pc:sldLayoutChg chg="modTransition">
          <pc:chgData name="Jennifer Alonzo Reule" userId="3a6b558d8310b313" providerId="LiveId" clId="{6104C1DA-DB40-46F8-892C-45AED779E368}" dt="2023-11-13T19:08:36.027" v="3733"/>
          <pc:sldLayoutMkLst>
            <pc:docMk/>
            <pc:sldMasterMk cId="539781365" sldId="2147483672"/>
            <pc:sldLayoutMk cId="1744443368" sldId="2147483685"/>
          </pc:sldLayoutMkLst>
        </pc:sldLayoutChg>
        <pc:sldLayoutChg chg="modTransition">
          <pc:chgData name="Jennifer Alonzo Reule" userId="3a6b558d8310b313" providerId="LiveId" clId="{6104C1DA-DB40-46F8-892C-45AED779E368}" dt="2023-11-13T19:08:36.027" v="3733"/>
          <pc:sldLayoutMkLst>
            <pc:docMk/>
            <pc:sldMasterMk cId="539781365" sldId="2147483672"/>
            <pc:sldLayoutMk cId="2792099159" sldId="2147483686"/>
          </pc:sldLayoutMkLst>
        </pc:sldLayoutChg>
        <pc:sldLayoutChg chg="modTransition">
          <pc:chgData name="Jennifer Alonzo Reule" userId="3a6b558d8310b313" providerId="LiveId" clId="{6104C1DA-DB40-46F8-892C-45AED779E368}" dt="2023-11-13T19:08:36.027" v="3733"/>
          <pc:sldLayoutMkLst>
            <pc:docMk/>
            <pc:sldMasterMk cId="539781365" sldId="2147483672"/>
            <pc:sldLayoutMk cId="3218807171" sldId="2147483687"/>
          </pc:sldLayoutMkLst>
        </pc:sldLayoutChg>
        <pc:sldLayoutChg chg="modTransition">
          <pc:chgData name="Jennifer Alonzo Reule" userId="3a6b558d8310b313" providerId="LiveId" clId="{6104C1DA-DB40-46F8-892C-45AED779E368}" dt="2023-11-13T19:08:36.027" v="3733"/>
          <pc:sldLayoutMkLst>
            <pc:docMk/>
            <pc:sldMasterMk cId="539781365" sldId="2147483672"/>
            <pc:sldLayoutMk cId="1779897460" sldId="2147483688"/>
          </pc:sldLayoutMkLst>
        </pc:sldLayoutChg>
        <pc:sldLayoutChg chg="modTransition">
          <pc:chgData name="Jennifer Alonzo Reule" userId="3a6b558d8310b313" providerId="LiveId" clId="{6104C1DA-DB40-46F8-892C-45AED779E368}" dt="2023-11-13T19:08:36.027" v="3733"/>
          <pc:sldLayoutMkLst>
            <pc:docMk/>
            <pc:sldMasterMk cId="539781365" sldId="2147483672"/>
            <pc:sldLayoutMk cId="1766355248" sldId="2147483689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9D0D92BC-42A9-434B-8530-ADBF4485E407}" type="datetimeFigureOut">
              <a:rPr lang="en-US" smtClean="0"/>
              <a:t>11/13/2023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777403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11/13/2023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798749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11/13/2023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15682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11/13/2023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359847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11/13/2023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670689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11/13/2023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130128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11/13/2023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596676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11/13/2023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291242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11/13/2023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621643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pPr/>
              <a:t>11/13/2023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6996087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pPr/>
              <a:t>11/13/2023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318136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pPr/>
              <a:t>11/13/2023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916303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pPr/>
              <a:t>11/13/2023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4443368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pPr/>
              <a:t>11/13/2023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2099159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pPr/>
              <a:t>11/13/2023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8807171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11/13/2023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897460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11/13/2023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355248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0D92BC-42A9-434B-8530-ADBF4485E407}" type="datetimeFigureOut">
              <a:rPr lang="en-US" smtClean="0"/>
              <a:pPr/>
              <a:t>11/13/2023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289F9E-9962-4B7B-BA18-A15907CCC6B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978136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mptia.org/newsroom/tech-workforce-grows-in-depth-and-breadth-comptia-releases-year-in-review-state-of-the-tech-workforce-report#:~:text=More%20than%209.1%20million%20people,in%20tech%20employment%20in%202022.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FAA402-2653-7AEC-E517-2B313E99E4E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Making the Job Market Work for You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2275F98-DF5D-1D6D-3F87-6A0E32D1AB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9764970" cy="891304"/>
          </a:xfrm>
        </p:spPr>
        <p:txBody>
          <a:bodyPr>
            <a:normAutofit/>
          </a:bodyPr>
          <a:lstStyle/>
          <a:p>
            <a:r>
              <a:rPr lang="en-US" sz="2800" dirty="0"/>
              <a:t>Job Search Strategies for Professionals in Technology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99EB8FF-93B2-3DF9-CF19-8379F756F53C}"/>
              </a:ext>
            </a:extLst>
          </p:cNvPr>
          <p:cNvSpPr txBox="1"/>
          <p:nvPr/>
        </p:nvSpPr>
        <p:spPr>
          <a:xfrm>
            <a:off x="9937102" y="6223519"/>
            <a:ext cx="209938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©Jennifer Alonzo Reule 2023</a:t>
            </a:r>
          </a:p>
        </p:txBody>
      </p:sp>
    </p:spTree>
    <p:extLst>
      <p:ext uri="{BB962C8B-B14F-4D97-AF65-F5344CB8AC3E}">
        <p14:creationId xmlns:p14="http://schemas.microsoft.com/office/powerpoint/2010/main" val="1548326132"/>
      </p:ext>
    </p:ext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7" name="Rectangle 46">
            <a:extLst>
              <a:ext uri="{FF2B5EF4-FFF2-40B4-BE49-F238E27FC236}">
                <a16:creationId xmlns:a16="http://schemas.microsoft.com/office/drawing/2014/main" id="{CC892AB0-7D6D-4FC9-9105-0CB4271618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-1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807353E4-FA19-40CB-8AF8-3A8E6704BE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72533" y="0"/>
            <a:ext cx="598488" cy="1981201"/>
            <a:chOff x="194733" y="0"/>
            <a:chExt cx="598488" cy="1981201"/>
          </a:xfrm>
        </p:grpSpPr>
        <p:sp>
          <p:nvSpPr>
            <p:cNvPr id="50" name="Freeform 35">
              <a:extLst>
                <a:ext uri="{FF2B5EF4-FFF2-40B4-BE49-F238E27FC236}">
                  <a16:creationId xmlns:a16="http://schemas.microsoft.com/office/drawing/2014/main" id="{697D009D-8E70-460A-BE57-321BB07641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V="1">
              <a:off x="285221" y="0"/>
              <a:ext cx="298450" cy="1154113"/>
            </a:xfrm>
            <a:custGeom>
              <a:avLst/>
              <a:gdLst/>
              <a:ahLst/>
              <a:cxnLst/>
              <a:rect l="0" t="0" r="r" b="b"/>
              <a:pathLst>
                <a:path w="188" h="727">
                  <a:moveTo>
                    <a:pt x="15" y="727"/>
                  </a:moveTo>
                  <a:lnTo>
                    <a:pt x="0" y="727"/>
                  </a:lnTo>
                  <a:lnTo>
                    <a:pt x="0" y="407"/>
                  </a:lnTo>
                  <a:lnTo>
                    <a:pt x="0" y="407"/>
                  </a:lnTo>
                  <a:lnTo>
                    <a:pt x="176" y="0"/>
                  </a:lnTo>
                  <a:lnTo>
                    <a:pt x="188" y="6"/>
                  </a:lnTo>
                  <a:lnTo>
                    <a:pt x="15" y="410"/>
                  </a:lnTo>
                  <a:lnTo>
                    <a:pt x="15" y="727"/>
                  </a:lnTo>
                  <a:close/>
                </a:path>
              </a:pathLst>
            </a:custGeom>
            <a:solidFill>
              <a:schemeClr val="tx2">
                <a:alpha val="8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Freeform 36">
              <a:extLst>
                <a:ext uri="{FF2B5EF4-FFF2-40B4-BE49-F238E27FC236}">
                  <a16:creationId xmlns:a16="http://schemas.microsoft.com/office/drawing/2014/main" id="{D0001F35-F282-403E-8D08-0D204D851F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V="1">
              <a:off x="526521" y="1141413"/>
              <a:ext cx="157163" cy="155575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5"/>
                    <a:pt x="0" y="16"/>
                  </a:cubicBezTo>
                  <a:cubicBezTo>
                    <a:pt x="0" y="7"/>
                    <a:pt x="8" y="0"/>
                    <a:pt x="17" y="0"/>
                  </a:cubicBezTo>
                  <a:cubicBezTo>
                    <a:pt x="26" y="0"/>
                    <a:pt x="33" y="7"/>
                    <a:pt x="33" y="16"/>
                  </a:cubicBezTo>
                  <a:cubicBezTo>
                    <a:pt x="33" y="25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9"/>
                    <a:pt x="4" y="16"/>
                  </a:cubicBezTo>
                  <a:cubicBezTo>
                    <a:pt x="4" y="23"/>
                    <a:pt x="10" y="29"/>
                    <a:pt x="17" y="29"/>
                  </a:cubicBezTo>
                  <a:cubicBezTo>
                    <a:pt x="23" y="29"/>
                    <a:pt x="29" y="23"/>
                    <a:pt x="29" y="16"/>
                  </a:cubicBezTo>
                  <a:cubicBezTo>
                    <a:pt x="29" y="9"/>
                    <a:pt x="23" y="4"/>
                    <a:pt x="17" y="4"/>
                  </a:cubicBezTo>
                  <a:close/>
                </a:path>
              </a:pathLst>
            </a:custGeom>
            <a:solidFill>
              <a:schemeClr val="tx2">
                <a:alpha val="8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Freeform 38">
              <a:extLst>
                <a:ext uri="{FF2B5EF4-FFF2-40B4-BE49-F238E27FC236}">
                  <a16:creationId xmlns:a16="http://schemas.microsoft.com/office/drawing/2014/main" id="{3F8A69A2-2D15-40CD-8C14-A18643ABA5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V="1">
              <a:off x="389996" y="1792288"/>
              <a:ext cx="188913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solidFill>
              <a:schemeClr val="tx2">
                <a:alpha val="8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Freeform 39">
              <a:extLst>
                <a:ext uri="{FF2B5EF4-FFF2-40B4-BE49-F238E27FC236}">
                  <a16:creationId xmlns:a16="http://schemas.microsoft.com/office/drawing/2014/main" id="{B665CA2A-9D55-4786-9343-EB46672627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V="1">
              <a:off x="194733" y="0"/>
              <a:ext cx="307975" cy="1801813"/>
            </a:xfrm>
            <a:custGeom>
              <a:avLst/>
              <a:gdLst/>
              <a:ahLst/>
              <a:cxnLst/>
              <a:rect l="0" t="0" r="r" b="b"/>
              <a:pathLst>
                <a:path w="194" h="1135">
                  <a:moveTo>
                    <a:pt x="18" y="1135"/>
                  </a:moveTo>
                  <a:lnTo>
                    <a:pt x="0" y="1135"/>
                  </a:lnTo>
                  <a:lnTo>
                    <a:pt x="0" y="354"/>
                  </a:lnTo>
                  <a:lnTo>
                    <a:pt x="176" y="177"/>
                  </a:lnTo>
                  <a:lnTo>
                    <a:pt x="176" y="0"/>
                  </a:lnTo>
                  <a:lnTo>
                    <a:pt x="194" y="0"/>
                  </a:lnTo>
                  <a:lnTo>
                    <a:pt x="194" y="183"/>
                  </a:lnTo>
                  <a:lnTo>
                    <a:pt x="18" y="360"/>
                  </a:lnTo>
                  <a:lnTo>
                    <a:pt x="18" y="1135"/>
                  </a:lnTo>
                  <a:close/>
                </a:path>
              </a:pathLst>
            </a:custGeom>
            <a:solidFill>
              <a:schemeClr val="tx2">
                <a:alpha val="8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Freeform 40">
              <a:extLst>
                <a:ext uri="{FF2B5EF4-FFF2-40B4-BE49-F238E27FC236}">
                  <a16:creationId xmlns:a16="http://schemas.microsoft.com/office/drawing/2014/main" id="{CEE9BD85-96DF-4CDF-BC0F-C4E46062B3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V="1">
              <a:off x="602721" y="24288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solidFill>
              <a:schemeClr val="tx2">
                <a:alpha val="8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Rectangle 41">
              <a:extLst>
                <a:ext uri="{FF2B5EF4-FFF2-40B4-BE49-F238E27FC236}">
                  <a16:creationId xmlns:a16="http://schemas.microsoft.com/office/drawing/2014/main" id="{6BB6F5E5-6CA3-4B20-86A7-1174D6E71F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V="1">
              <a:off x="693208" y="0"/>
              <a:ext cx="23813" cy="252413"/>
            </a:xfrm>
            <a:prstGeom prst="rect">
              <a:avLst/>
            </a:prstGeom>
            <a:solidFill>
              <a:schemeClr val="tx2">
                <a:alpha val="8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0328E69E-CE3D-4110-8BF7-AD3C0C10CB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085512" y="0"/>
            <a:ext cx="650875" cy="1730375"/>
            <a:chOff x="11347978" y="0"/>
            <a:chExt cx="650875" cy="1730375"/>
          </a:xfrm>
        </p:grpSpPr>
        <p:sp>
          <p:nvSpPr>
            <p:cNvPr id="58" name="Freeform 32">
              <a:extLst>
                <a:ext uri="{FF2B5EF4-FFF2-40B4-BE49-F238E27FC236}">
                  <a16:creationId xmlns:a16="http://schemas.microsoft.com/office/drawing/2014/main" id="{30F84C80-9E12-4460-B88F-D03839F0C8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67041" y="0"/>
              <a:ext cx="417513" cy="512763"/>
            </a:xfrm>
            <a:custGeom>
              <a:avLst/>
              <a:gdLst/>
              <a:ahLst/>
              <a:cxnLst/>
              <a:rect l="0" t="0" r="r" b="b"/>
              <a:pathLst>
                <a:path w="263" h="323">
                  <a:moveTo>
                    <a:pt x="12" y="323"/>
                  </a:moveTo>
                  <a:lnTo>
                    <a:pt x="0" y="314"/>
                  </a:lnTo>
                  <a:lnTo>
                    <a:pt x="203" y="108"/>
                  </a:lnTo>
                  <a:lnTo>
                    <a:pt x="248" y="0"/>
                  </a:lnTo>
                  <a:lnTo>
                    <a:pt x="263" y="6"/>
                  </a:lnTo>
                  <a:lnTo>
                    <a:pt x="218" y="117"/>
                  </a:lnTo>
                  <a:lnTo>
                    <a:pt x="218" y="117"/>
                  </a:lnTo>
                  <a:lnTo>
                    <a:pt x="12" y="323"/>
                  </a:lnTo>
                  <a:close/>
                </a:path>
              </a:pathLst>
            </a:custGeom>
            <a:solidFill>
              <a:schemeClr val="tx2">
                <a:alpha val="8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Freeform 33">
              <a:extLst>
                <a:ext uri="{FF2B5EF4-FFF2-40B4-BE49-F238E27FC236}">
                  <a16:creationId xmlns:a16="http://schemas.microsoft.com/office/drawing/2014/main" id="{2F84C18C-5783-48FF-9DE0-FDA327CFC4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347978" y="474663"/>
              <a:ext cx="157163" cy="152400"/>
            </a:xfrm>
            <a:custGeom>
              <a:avLst/>
              <a:gdLst/>
              <a:ahLst/>
              <a:cxnLst/>
              <a:rect l="0" t="0" r="r" b="b"/>
              <a:pathLst>
                <a:path w="33" h="32">
                  <a:moveTo>
                    <a:pt x="17" y="32"/>
                  </a:moveTo>
                  <a:cubicBezTo>
                    <a:pt x="13" y="32"/>
                    <a:pt x="9" y="30"/>
                    <a:pt x="6" y="27"/>
                  </a:cubicBezTo>
                  <a:cubicBezTo>
                    <a:pt x="0" y="21"/>
                    <a:pt x="0" y="11"/>
                    <a:pt x="6" y="5"/>
                  </a:cubicBezTo>
                  <a:cubicBezTo>
                    <a:pt x="9" y="2"/>
                    <a:pt x="13" y="0"/>
                    <a:pt x="17" y="0"/>
                  </a:cubicBezTo>
                  <a:cubicBezTo>
                    <a:pt x="21" y="0"/>
                    <a:pt x="25" y="2"/>
                    <a:pt x="28" y="5"/>
                  </a:cubicBezTo>
                  <a:cubicBezTo>
                    <a:pt x="31" y="8"/>
                    <a:pt x="33" y="12"/>
                    <a:pt x="33" y="16"/>
                  </a:cubicBezTo>
                  <a:cubicBezTo>
                    <a:pt x="33" y="20"/>
                    <a:pt x="31" y="24"/>
                    <a:pt x="28" y="27"/>
                  </a:cubicBezTo>
                  <a:cubicBezTo>
                    <a:pt x="25" y="30"/>
                    <a:pt x="21" y="32"/>
                    <a:pt x="17" y="32"/>
                  </a:cubicBezTo>
                  <a:close/>
                  <a:moveTo>
                    <a:pt x="17" y="4"/>
                  </a:moveTo>
                  <a:cubicBezTo>
                    <a:pt x="14" y="4"/>
                    <a:pt x="11" y="6"/>
                    <a:pt x="9" y="8"/>
                  </a:cubicBezTo>
                  <a:cubicBezTo>
                    <a:pt x="4" y="12"/>
                    <a:pt x="4" y="20"/>
                    <a:pt x="9" y="24"/>
                  </a:cubicBezTo>
                  <a:cubicBezTo>
                    <a:pt x="11" y="27"/>
                    <a:pt x="14" y="28"/>
                    <a:pt x="17" y="28"/>
                  </a:cubicBezTo>
                  <a:cubicBezTo>
                    <a:pt x="20" y="28"/>
                    <a:pt x="23" y="27"/>
                    <a:pt x="26" y="24"/>
                  </a:cubicBezTo>
                  <a:cubicBezTo>
                    <a:pt x="30" y="20"/>
                    <a:pt x="30" y="12"/>
                    <a:pt x="26" y="8"/>
                  </a:cubicBezTo>
                  <a:cubicBezTo>
                    <a:pt x="23" y="6"/>
                    <a:pt x="20" y="4"/>
                    <a:pt x="17" y="4"/>
                  </a:cubicBezTo>
                  <a:close/>
                </a:path>
              </a:pathLst>
            </a:custGeom>
            <a:solidFill>
              <a:schemeClr val="tx2">
                <a:alpha val="8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Freeform 34">
              <a:extLst>
                <a:ext uri="{FF2B5EF4-FFF2-40B4-BE49-F238E27FC236}">
                  <a16:creationId xmlns:a16="http://schemas.microsoft.com/office/drawing/2014/main" id="{08C6A855-346C-4589-9AD4-5E15BCBC7A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614678" y="1539875"/>
              <a:ext cx="188913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solidFill>
              <a:schemeClr val="tx2">
                <a:alpha val="8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Freeform 37">
              <a:extLst>
                <a:ext uri="{FF2B5EF4-FFF2-40B4-BE49-F238E27FC236}">
                  <a16:creationId xmlns:a16="http://schemas.microsoft.com/office/drawing/2014/main" id="{7E64BEE6-1157-421C-A02A-47639E4D9F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694053" y="4763"/>
              <a:ext cx="304800" cy="1544638"/>
            </a:xfrm>
            <a:custGeom>
              <a:avLst/>
              <a:gdLst/>
              <a:ahLst/>
              <a:cxnLst/>
              <a:rect l="0" t="0" r="r" b="b"/>
              <a:pathLst>
                <a:path w="192" h="973">
                  <a:moveTo>
                    <a:pt x="15" y="973"/>
                  </a:moveTo>
                  <a:lnTo>
                    <a:pt x="0" y="973"/>
                  </a:lnTo>
                  <a:lnTo>
                    <a:pt x="0" y="790"/>
                  </a:lnTo>
                  <a:lnTo>
                    <a:pt x="174" y="614"/>
                  </a:lnTo>
                  <a:lnTo>
                    <a:pt x="174" y="0"/>
                  </a:lnTo>
                  <a:lnTo>
                    <a:pt x="192" y="0"/>
                  </a:lnTo>
                  <a:lnTo>
                    <a:pt x="192" y="620"/>
                  </a:lnTo>
                  <a:lnTo>
                    <a:pt x="15" y="796"/>
                  </a:lnTo>
                  <a:lnTo>
                    <a:pt x="15" y="973"/>
                  </a:lnTo>
                  <a:close/>
                </a:path>
              </a:pathLst>
            </a:custGeom>
            <a:solidFill>
              <a:schemeClr val="tx2">
                <a:alpha val="8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F64806C9-3599-45A7-BCFF-F762C54276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440267" y="5118101"/>
            <a:ext cx="650875" cy="1730375"/>
            <a:chOff x="118533" y="5118101"/>
            <a:chExt cx="650875" cy="1730375"/>
          </a:xfrm>
        </p:grpSpPr>
        <p:sp>
          <p:nvSpPr>
            <p:cNvPr id="64" name="Freeform 32">
              <a:extLst>
                <a:ext uri="{FF2B5EF4-FFF2-40B4-BE49-F238E27FC236}">
                  <a16:creationId xmlns:a16="http://schemas.microsoft.com/office/drawing/2014/main" id="{41D6E755-9558-4CAA-8F56-469D231C35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V="1">
              <a:off x="237596" y="6335713"/>
              <a:ext cx="417513" cy="512763"/>
            </a:xfrm>
            <a:custGeom>
              <a:avLst/>
              <a:gdLst/>
              <a:ahLst/>
              <a:cxnLst/>
              <a:rect l="0" t="0" r="r" b="b"/>
              <a:pathLst>
                <a:path w="263" h="323">
                  <a:moveTo>
                    <a:pt x="12" y="323"/>
                  </a:moveTo>
                  <a:lnTo>
                    <a:pt x="0" y="314"/>
                  </a:lnTo>
                  <a:lnTo>
                    <a:pt x="203" y="108"/>
                  </a:lnTo>
                  <a:lnTo>
                    <a:pt x="248" y="0"/>
                  </a:lnTo>
                  <a:lnTo>
                    <a:pt x="263" y="6"/>
                  </a:lnTo>
                  <a:lnTo>
                    <a:pt x="218" y="117"/>
                  </a:lnTo>
                  <a:lnTo>
                    <a:pt x="218" y="117"/>
                  </a:lnTo>
                  <a:lnTo>
                    <a:pt x="12" y="323"/>
                  </a:lnTo>
                  <a:close/>
                </a:path>
              </a:pathLst>
            </a:custGeom>
            <a:solidFill>
              <a:schemeClr val="tx2">
                <a:alpha val="8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Freeform 33">
              <a:extLst>
                <a:ext uri="{FF2B5EF4-FFF2-40B4-BE49-F238E27FC236}">
                  <a16:creationId xmlns:a16="http://schemas.microsoft.com/office/drawing/2014/main" id="{8FCD41C4-606C-446C-8C81-6353C64424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V="1">
              <a:off x="118533" y="6221413"/>
              <a:ext cx="157163" cy="152400"/>
            </a:xfrm>
            <a:custGeom>
              <a:avLst/>
              <a:gdLst/>
              <a:ahLst/>
              <a:cxnLst/>
              <a:rect l="0" t="0" r="r" b="b"/>
              <a:pathLst>
                <a:path w="33" h="32">
                  <a:moveTo>
                    <a:pt x="17" y="32"/>
                  </a:moveTo>
                  <a:cubicBezTo>
                    <a:pt x="13" y="32"/>
                    <a:pt x="9" y="30"/>
                    <a:pt x="6" y="27"/>
                  </a:cubicBezTo>
                  <a:cubicBezTo>
                    <a:pt x="0" y="21"/>
                    <a:pt x="0" y="11"/>
                    <a:pt x="6" y="5"/>
                  </a:cubicBezTo>
                  <a:cubicBezTo>
                    <a:pt x="9" y="2"/>
                    <a:pt x="13" y="0"/>
                    <a:pt x="17" y="0"/>
                  </a:cubicBezTo>
                  <a:cubicBezTo>
                    <a:pt x="21" y="0"/>
                    <a:pt x="25" y="2"/>
                    <a:pt x="28" y="5"/>
                  </a:cubicBezTo>
                  <a:cubicBezTo>
                    <a:pt x="31" y="8"/>
                    <a:pt x="33" y="12"/>
                    <a:pt x="33" y="16"/>
                  </a:cubicBezTo>
                  <a:cubicBezTo>
                    <a:pt x="33" y="20"/>
                    <a:pt x="31" y="24"/>
                    <a:pt x="28" y="27"/>
                  </a:cubicBezTo>
                  <a:cubicBezTo>
                    <a:pt x="25" y="30"/>
                    <a:pt x="21" y="32"/>
                    <a:pt x="17" y="32"/>
                  </a:cubicBezTo>
                  <a:close/>
                  <a:moveTo>
                    <a:pt x="17" y="4"/>
                  </a:moveTo>
                  <a:cubicBezTo>
                    <a:pt x="14" y="4"/>
                    <a:pt x="11" y="6"/>
                    <a:pt x="9" y="8"/>
                  </a:cubicBezTo>
                  <a:cubicBezTo>
                    <a:pt x="4" y="12"/>
                    <a:pt x="4" y="20"/>
                    <a:pt x="9" y="24"/>
                  </a:cubicBezTo>
                  <a:cubicBezTo>
                    <a:pt x="11" y="27"/>
                    <a:pt x="14" y="28"/>
                    <a:pt x="17" y="28"/>
                  </a:cubicBezTo>
                  <a:cubicBezTo>
                    <a:pt x="20" y="28"/>
                    <a:pt x="23" y="27"/>
                    <a:pt x="26" y="24"/>
                  </a:cubicBezTo>
                  <a:cubicBezTo>
                    <a:pt x="30" y="20"/>
                    <a:pt x="30" y="12"/>
                    <a:pt x="26" y="8"/>
                  </a:cubicBezTo>
                  <a:cubicBezTo>
                    <a:pt x="23" y="6"/>
                    <a:pt x="20" y="4"/>
                    <a:pt x="17" y="4"/>
                  </a:cubicBezTo>
                  <a:close/>
                </a:path>
              </a:pathLst>
            </a:custGeom>
            <a:solidFill>
              <a:schemeClr val="tx2">
                <a:alpha val="8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6" name="Freeform 34">
              <a:extLst>
                <a:ext uri="{FF2B5EF4-FFF2-40B4-BE49-F238E27FC236}">
                  <a16:creationId xmlns:a16="http://schemas.microsoft.com/office/drawing/2014/main" id="{274CFBE4-CEA6-4C81-BB1E-83E1896771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V="1">
              <a:off x="385233" y="5118101"/>
              <a:ext cx="188913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solidFill>
              <a:schemeClr val="tx2">
                <a:alpha val="8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7" name="Freeform 37">
              <a:extLst>
                <a:ext uri="{FF2B5EF4-FFF2-40B4-BE49-F238E27FC236}">
                  <a16:creationId xmlns:a16="http://schemas.microsoft.com/office/drawing/2014/main" id="{24813D3D-7B30-42F2-9065-1B40F140C7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V="1">
              <a:off x="464608" y="5299075"/>
              <a:ext cx="304800" cy="1544638"/>
            </a:xfrm>
            <a:custGeom>
              <a:avLst/>
              <a:gdLst/>
              <a:ahLst/>
              <a:cxnLst/>
              <a:rect l="0" t="0" r="r" b="b"/>
              <a:pathLst>
                <a:path w="192" h="973">
                  <a:moveTo>
                    <a:pt x="15" y="973"/>
                  </a:moveTo>
                  <a:lnTo>
                    <a:pt x="0" y="973"/>
                  </a:lnTo>
                  <a:lnTo>
                    <a:pt x="0" y="790"/>
                  </a:lnTo>
                  <a:lnTo>
                    <a:pt x="174" y="614"/>
                  </a:lnTo>
                  <a:lnTo>
                    <a:pt x="174" y="0"/>
                  </a:lnTo>
                  <a:lnTo>
                    <a:pt x="192" y="0"/>
                  </a:lnTo>
                  <a:lnTo>
                    <a:pt x="192" y="620"/>
                  </a:lnTo>
                  <a:lnTo>
                    <a:pt x="15" y="796"/>
                  </a:lnTo>
                  <a:lnTo>
                    <a:pt x="15" y="973"/>
                  </a:lnTo>
                  <a:close/>
                </a:path>
              </a:pathLst>
            </a:custGeom>
            <a:solidFill>
              <a:schemeClr val="tx2">
                <a:alpha val="8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1287AC97-A8E8-4B45-A50A-3057A88B40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1229445" y="4867275"/>
            <a:ext cx="598488" cy="1981201"/>
            <a:chOff x="11424178" y="4867275"/>
            <a:chExt cx="598488" cy="1981201"/>
          </a:xfrm>
        </p:grpSpPr>
        <p:sp>
          <p:nvSpPr>
            <p:cNvPr id="70" name="Freeform 35">
              <a:extLst>
                <a:ext uri="{FF2B5EF4-FFF2-40B4-BE49-F238E27FC236}">
                  <a16:creationId xmlns:a16="http://schemas.microsoft.com/office/drawing/2014/main" id="{57D70AA8-D36C-4DF9-B7D7-4E2C9BEFD9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14666" y="5694363"/>
              <a:ext cx="298450" cy="1154113"/>
            </a:xfrm>
            <a:custGeom>
              <a:avLst/>
              <a:gdLst/>
              <a:ahLst/>
              <a:cxnLst/>
              <a:rect l="0" t="0" r="r" b="b"/>
              <a:pathLst>
                <a:path w="188" h="727">
                  <a:moveTo>
                    <a:pt x="15" y="727"/>
                  </a:moveTo>
                  <a:lnTo>
                    <a:pt x="0" y="727"/>
                  </a:lnTo>
                  <a:lnTo>
                    <a:pt x="0" y="407"/>
                  </a:lnTo>
                  <a:lnTo>
                    <a:pt x="0" y="407"/>
                  </a:lnTo>
                  <a:lnTo>
                    <a:pt x="176" y="0"/>
                  </a:lnTo>
                  <a:lnTo>
                    <a:pt x="188" y="6"/>
                  </a:lnTo>
                  <a:lnTo>
                    <a:pt x="15" y="410"/>
                  </a:lnTo>
                  <a:lnTo>
                    <a:pt x="15" y="727"/>
                  </a:lnTo>
                  <a:close/>
                </a:path>
              </a:pathLst>
            </a:custGeom>
            <a:solidFill>
              <a:schemeClr val="tx2">
                <a:alpha val="8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" name="Freeform 36">
              <a:extLst>
                <a:ext uri="{FF2B5EF4-FFF2-40B4-BE49-F238E27FC236}">
                  <a16:creationId xmlns:a16="http://schemas.microsoft.com/office/drawing/2014/main" id="{74D88556-8C5B-41AF-9FA0-92D2734708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755966" y="5551488"/>
              <a:ext cx="157163" cy="155575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5"/>
                    <a:pt x="0" y="16"/>
                  </a:cubicBezTo>
                  <a:cubicBezTo>
                    <a:pt x="0" y="7"/>
                    <a:pt x="8" y="0"/>
                    <a:pt x="17" y="0"/>
                  </a:cubicBezTo>
                  <a:cubicBezTo>
                    <a:pt x="26" y="0"/>
                    <a:pt x="33" y="7"/>
                    <a:pt x="33" y="16"/>
                  </a:cubicBezTo>
                  <a:cubicBezTo>
                    <a:pt x="33" y="25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9"/>
                    <a:pt x="4" y="16"/>
                  </a:cubicBezTo>
                  <a:cubicBezTo>
                    <a:pt x="4" y="23"/>
                    <a:pt x="10" y="29"/>
                    <a:pt x="17" y="29"/>
                  </a:cubicBezTo>
                  <a:cubicBezTo>
                    <a:pt x="23" y="29"/>
                    <a:pt x="29" y="23"/>
                    <a:pt x="29" y="16"/>
                  </a:cubicBezTo>
                  <a:cubicBezTo>
                    <a:pt x="29" y="9"/>
                    <a:pt x="23" y="4"/>
                    <a:pt x="17" y="4"/>
                  </a:cubicBezTo>
                  <a:close/>
                </a:path>
              </a:pathLst>
            </a:custGeom>
            <a:solidFill>
              <a:schemeClr val="tx2">
                <a:alpha val="8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" name="Freeform 38">
              <a:extLst>
                <a:ext uri="{FF2B5EF4-FFF2-40B4-BE49-F238E27FC236}">
                  <a16:creationId xmlns:a16="http://schemas.microsoft.com/office/drawing/2014/main" id="{17E00558-8912-48C6-8202-D8A2D854B7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619441" y="4867275"/>
              <a:ext cx="188913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solidFill>
              <a:schemeClr val="tx2">
                <a:alpha val="8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" name="Freeform 39">
              <a:extLst>
                <a:ext uri="{FF2B5EF4-FFF2-40B4-BE49-F238E27FC236}">
                  <a16:creationId xmlns:a16="http://schemas.microsoft.com/office/drawing/2014/main" id="{7E4C092A-90EF-4870-97FC-C2D97FD2CE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24178" y="5046663"/>
              <a:ext cx="307975" cy="1801813"/>
            </a:xfrm>
            <a:custGeom>
              <a:avLst/>
              <a:gdLst/>
              <a:ahLst/>
              <a:cxnLst/>
              <a:rect l="0" t="0" r="r" b="b"/>
              <a:pathLst>
                <a:path w="194" h="1135">
                  <a:moveTo>
                    <a:pt x="18" y="1135"/>
                  </a:moveTo>
                  <a:lnTo>
                    <a:pt x="0" y="1135"/>
                  </a:lnTo>
                  <a:lnTo>
                    <a:pt x="0" y="354"/>
                  </a:lnTo>
                  <a:lnTo>
                    <a:pt x="176" y="177"/>
                  </a:lnTo>
                  <a:lnTo>
                    <a:pt x="176" y="0"/>
                  </a:lnTo>
                  <a:lnTo>
                    <a:pt x="194" y="0"/>
                  </a:lnTo>
                  <a:lnTo>
                    <a:pt x="194" y="183"/>
                  </a:lnTo>
                  <a:lnTo>
                    <a:pt x="18" y="360"/>
                  </a:lnTo>
                  <a:lnTo>
                    <a:pt x="18" y="1135"/>
                  </a:lnTo>
                  <a:close/>
                </a:path>
              </a:pathLst>
            </a:custGeom>
            <a:solidFill>
              <a:schemeClr val="tx2">
                <a:alpha val="8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4" name="Freeform 40">
              <a:extLst>
                <a:ext uri="{FF2B5EF4-FFF2-40B4-BE49-F238E27FC236}">
                  <a16:creationId xmlns:a16="http://schemas.microsoft.com/office/drawing/2014/main" id="{0C8C091A-4902-4B98-BB6B-AF6FA1174B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832166" y="64166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solidFill>
              <a:schemeClr val="tx2">
                <a:alpha val="8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5" name="Rectangle 41">
              <a:extLst>
                <a:ext uri="{FF2B5EF4-FFF2-40B4-BE49-F238E27FC236}">
                  <a16:creationId xmlns:a16="http://schemas.microsoft.com/office/drawing/2014/main" id="{50C57AA3-5B6E-4C49-9AE3-D130A25404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922653" y="6596063"/>
              <a:ext cx="23813" cy="252413"/>
            </a:xfrm>
            <a:prstGeom prst="rect">
              <a:avLst/>
            </a:prstGeom>
            <a:solidFill>
              <a:schemeClr val="tx2">
                <a:alpha val="8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7" name="Rectangle 76">
            <a:extLst>
              <a:ext uri="{FF2B5EF4-FFF2-40B4-BE49-F238E27FC236}">
                <a16:creationId xmlns:a16="http://schemas.microsoft.com/office/drawing/2014/main" id="{6D29BE04-4454-4832-B83F-10D001BFF9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9" name="Round Diagonal Corner Rectangle 7">
            <a:extLst>
              <a:ext uri="{FF2B5EF4-FFF2-40B4-BE49-F238E27FC236}">
                <a16:creationId xmlns:a16="http://schemas.microsoft.com/office/drawing/2014/main" id="{98714CE9-3C2C-48E1-8B8F-CFB7735C43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2867" y="766234"/>
            <a:ext cx="10346266" cy="5325532"/>
          </a:xfrm>
          <a:prstGeom prst="round2DiagRect">
            <a:avLst>
              <a:gd name="adj1" fmla="val 4147"/>
              <a:gd name="adj2" fmla="val 0"/>
            </a:avLst>
          </a:prstGeom>
          <a:solidFill>
            <a:schemeClr val="bg2">
              <a:lumMod val="50000"/>
              <a:alpha val="80000"/>
            </a:schemeClr>
          </a:solidFill>
          <a:ln w="19050" cap="sq">
            <a:solidFill>
              <a:srgbClr val="FFFFFF">
                <a:alpha val="60000"/>
              </a:srgb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4A8C6A-C307-B43C-CBF5-E842829C6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7445" y="1168078"/>
            <a:ext cx="9048219" cy="1092200"/>
          </a:xfrm>
        </p:spPr>
        <p:txBody>
          <a:bodyPr anchor="ctr">
            <a:normAutofit/>
          </a:bodyPr>
          <a:lstStyle/>
          <a:p>
            <a:pPr algn="ctr"/>
            <a:r>
              <a:rPr lang="en-US">
                <a:solidFill>
                  <a:srgbClr val="FFFFFF"/>
                </a:solidFill>
              </a:rPr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AB1E08-E939-8621-9085-227C13BAD4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7446" y="2413001"/>
            <a:ext cx="9048218" cy="3033180"/>
          </a:xfrm>
        </p:spPr>
        <p:txBody>
          <a:bodyPr anchor="ctr">
            <a:normAutofit fontScale="92500" lnSpcReduction="20000"/>
          </a:bodyPr>
          <a:lstStyle/>
          <a:p>
            <a:pPr marL="0" marR="0" indent="0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None/>
            </a:pPr>
            <a:endParaRPr lang="en-US" sz="1700" b="1" dirty="0">
              <a:solidFill>
                <a:srgbClr val="FFFFF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b="1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According to CompTIA’s “State of the Tech Workforce” research in 2022:</a:t>
            </a:r>
          </a:p>
          <a:p>
            <a:pPr marL="0" marR="0" indent="0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None/>
            </a:pPr>
            <a:endParaRPr lang="en-US" sz="1500" dirty="0">
              <a:solidFill>
                <a:srgbClr val="FFFFF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200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Over 9 million people work in tech jobs</a:t>
            </a:r>
            <a:r>
              <a:rPr lang="en-US" sz="2200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200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both technical and non-technical positions)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200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Tech experienced an estimated increase of 286,400 net new workers in 2022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200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Tech jobs are projected to grow by 3% in 2023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endParaRPr lang="en-US" sz="170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700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Source: </a:t>
            </a:r>
            <a:r>
              <a:rPr lang="en-US" sz="1700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CompTIA</a:t>
            </a:r>
            <a:endParaRPr lang="en-US" sz="1700" dirty="0">
              <a:solidFill>
                <a:srgbClr val="FFFFF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</a:pPr>
            <a:endParaRPr lang="en-US" sz="17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7351850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8E1DDAD8-1D10-4640-A034-BE90015E37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1"/>
            <a:ext cx="12192003" cy="6858001"/>
            <a:chOff x="0" y="-1"/>
            <a:chExt cx="12192003" cy="6858001"/>
          </a:xfrm>
        </p:grpSpPr>
        <p:sp useBgFill="1">
          <p:nvSpPr>
            <p:cNvPr id="11" name="Rectangle 10">
              <a:extLst>
                <a:ext uri="{FF2B5EF4-FFF2-40B4-BE49-F238E27FC236}">
                  <a16:creationId xmlns:a16="http://schemas.microsoft.com/office/drawing/2014/main" id="{52FE7688-721D-4A97-B007-BDE056094D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-1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" name="Picture 2">
              <a:extLst>
                <a:ext uri="{FF2B5EF4-FFF2-40B4-BE49-F238E27FC236}">
                  <a16:creationId xmlns:a16="http://schemas.microsoft.com/office/drawing/2014/main" id="{9E73A810-8571-4A9D-A3CB-336933AB4C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 noChangeArrowheads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alphaModFix amt="30000"/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1"/>
              <a:ext cx="12192003" cy="6858001"/>
            </a:xfrm>
            <a:prstGeom prst="rect">
              <a:avLst/>
            </a:prstGeom>
            <a:noFill/>
            <a:extLst>
              <a:ext uri="{909E8E84-426E-40dd-AFC4-6F175D3DCCD1}">
                <a14:hiddenFill xmlns="" xmlns:a16="http://schemas.microsoft.com/office/drawing/2014/main" xmlns:a14="http://schemas.microsoft.com/office/drawing/2010/main" xmlns:p14="http://schemas.microsoft.com/office/powerpoint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5" name="Picture 4" descr="Woman using computer">
            <a:extLst>
              <a:ext uri="{FF2B5EF4-FFF2-40B4-BE49-F238E27FC236}">
                <a16:creationId xmlns:a16="http://schemas.microsoft.com/office/drawing/2014/main" id="{93BDB8BB-F929-EC3C-02A2-A6D94ADBDE5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49" r="27555"/>
          <a:stretch/>
        </p:blipFill>
        <p:spPr>
          <a:xfrm>
            <a:off x="-5597" y="10"/>
            <a:ext cx="7558541" cy="6857990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FD642FB6-2808-4BC5-AE0B-7302C24B7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305051" cy="6858001"/>
            <a:chOff x="0" y="0"/>
            <a:chExt cx="2305051" cy="6858001"/>
          </a:xfrm>
          <a:solidFill>
            <a:schemeClr val="tx1">
              <a:alpha val="70000"/>
            </a:schemeClr>
          </a:solidFill>
          <a:effectLst/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B0B8F04-D9A7-48E5-A29C-51A66B59DF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D6D18883-6BFF-42BB-8088-FCCF83F9CF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1D0FEFB3-A009-4D0F-9107-C0B17786FB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78E86C7F-B981-4448-8A1A-856F7124FF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9">
              <a:extLst>
                <a:ext uri="{FF2B5EF4-FFF2-40B4-BE49-F238E27FC236}">
                  <a16:creationId xmlns:a16="http://schemas.microsoft.com/office/drawing/2014/main" id="{4C6CFFD9-BA00-4184-8310-5FC9550954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10">
              <a:extLst>
                <a:ext uri="{FF2B5EF4-FFF2-40B4-BE49-F238E27FC236}">
                  <a16:creationId xmlns:a16="http://schemas.microsoft.com/office/drawing/2014/main" id="{A1892DF3-4848-496C-8664-DFD32EE25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D6DB8C30-651E-4D8F-A70C-163FC58427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12">
              <a:extLst>
                <a:ext uri="{FF2B5EF4-FFF2-40B4-BE49-F238E27FC236}">
                  <a16:creationId xmlns:a16="http://schemas.microsoft.com/office/drawing/2014/main" id="{563DFB81-F969-4F44-BA6C-6347956423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13">
              <a:extLst>
                <a:ext uri="{FF2B5EF4-FFF2-40B4-BE49-F238E27FC236}">
                  <a16:creationId xmlns:a16="http://schemas.microsoft.com/office/drawing/2014/main" id="{8E5DE346-AFCA-40DA-B5E2-93A86EA54C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14">
              <a:extLst>
                <a:ext uri="{FF2B5EF4-FFF2-40B4-BE49-F238E27FC236}">
                  <a16:creationId xmlns:a16="http://schemas.microsoft.com/office/drawing/2014/main" id="{77A34306-2AE8-43D0-9686-E97B3B53FE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15">
              <a:extLst>
                <a:ext uri="{FF2B5EF4-FFF2-40B4-BE49-F238E27FC236}">
                  <a16:creationId xmlns:a16="http://schemas.microsoft.com/office/drawing/2014/main" id="{B9CC10F0-FFCD-4CB9-AF4C-22722D20B7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16">
              <a:extLst>
                <a:ext uri="{FF2B5EF4-FFF2-40B4-BE49-F238E27FC236}">
                  <a16:creationId xmlns:a16="http://schemas.microsoft.com/office/drawing/2014/main" id="{2A6B0E38-C962-4491-BFDA-75378B4D67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17">
              <a:extLst>
                <a:ext uri="{FF2B5EF4-FFF2-40B4-BE49-F238E27FC236}">
                  <a16:creationId xmlns:a16="http://schemas.microsoft.com/office/drawing/2014/main" id="{655F640B-8407-487C-8696-F47451478E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18">
              <a:extLst>
                <a:ext uri="{FF2B5EF4-FFF2-40B4-BE49-F238E27FC236}">
                  <a16:creationId xmlns:a16="http://schemas.microsoft.com/office/drawing/2014/main" id="{FAB4F099-4FF6-4410-A5B9-2A5355719C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19">
              <a:extLst>
                <a:ext uri="{FF2B5EF4-FFF2-40B4-BE49-F238E27FC236}">
                  <a16:creationId xmlns:a16="http://schemas.microsoft.com/office/drawing/2014/main" id="{6FE80B6E-3DA9-4304-9925-12E578C4E9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20">
              <a:extLst>
                <a:ext uri="{FF2B5EF4-FFF2-40B4-BE49-F238E27FC236}">
                  <a16:creationId xmlns:a16="http://schemas.microsoft.com/office/drawing/2014/main" id="{67D1CB75-0CBA-4E13-924C-21F221D7BF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21">
              <a:extLst>
                <a:ext uri="{FF2B5EF4-FFF2-40B4-BE49-F238E27FC236}">
                  <a16:creationId xmlns:a16="http://schemas.microsoft.com/office/drawing/2014/main" id="{F2CC783B-FA45-4777-A76A-982B285C7C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22">
              <a:extLst>
                <a:ext uri="{FF2B5EF4-FFF2-40B4-BE49-F238E27FC236}">
                  <a16:creationId xmlns:a16="http://schemas.microsoft.com/office/drawing/2014/main" id="{D68F4DD3-D736-4B78-972E-F5128CFBE7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23">
              <a:extLst>
                <a:ext uri="{FF2B5EF4-FFF2-40B4-BE49-F238E27FC236}">
                  <a16:creationId xmlns:a16="http://schemas.microsoft.com/office/drawing/2014/main" id="{B14AF103-15B3-4796-A71A-297D37E176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24">
              <a:extLst>
                <a:ext uri="{FF2B5EF4-FFF2-40B4-BE49-F238E27FC236}">
                  <a16:creationId xmlns:a16="http://schemas.microsoft.com/office/drawing/2014/main" id="{B0B240FB-0453-4B6F-9F9B-C2C3305AC5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25">
              <a:extLst>
                <a:ext uri="{FF2B5EF4-FFF2-40B4-BE49-F238E27FC236}">
                  <a16:creationId xmlns:a16="http://schemas.microsoft.com/office/drawing/2014/main" id="{EBBBDCEE-433E-40F3-B49D-375CB162A8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 26">
              <a:extLst>
                <a:ext uri="{FF2B5EF4-FFF2-40B4-BE49-F238E27FC236}">
                  <a16:creationId xmlns:a16="http://schemas.microsoft.com/office/drawing/2014/main" id="{09B123C6-141E-4A37-B5A7-27E7764FA1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Freeform 27">
              <a:extLst>
                <a:ext uri="{FF2B5EF4-FFF2-40B4-BE49-F238E27FC236}">
                  <a16:creationId xmlns:a16="http://schemas.microsoft.com/office/drawing/2014/main" id="{1FA1F521-36A1-49FF-84A7-229E8970F7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Freeform 28">
              <a:extLst>
                <a:ext uri="{FF2B5EF4-FFF2-40B4-BE49-F238E27FC236}">
                  <a16:creationId xmlns:a16="http://schemas.microsoft.com/office/drawing/2014/main" id="{DE512F89-D901-4487-A42C-02345EC5FC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Freeform 29">
              <a:extLst>
                <a:ext uri="{FF2B5EF4-FFF2-40B4-BE49-F238E27FC236}">
                  <a16:creationId xmlns:a16="http://schemas.microsoft.com/office/drawing/2014/main" id="{ED3ED0E5-3226-4B78-B3EA-C591824B89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Freeform 30">
              <a:extLst>
                <a:ext uri="{FF2B5EF4-FFF2-40B4-BE49-F238E27FC236}">
                  <a16:creationId xmlns:a16="http://schemas.microsoft.com/office/drawing/2014/main" id="{9CBB1F68-B6DE-4ECF-B20F-328F9811E2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Freeform 31">
              <a:extLst>
                <a:ext uri="{FF2B5EF4-FFF2-40B4-BE49-F238E27FC236}">
                  <a16:creationId xmlns:a16="http://schemas.microsoft.com/office/drawing/2014/main" id="{A566C551-9523-4D97-A8CF-5C91F436C5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Freeform 32">
              <a:extLst>
                <a:ext uri="{FF2B5EF4-FFF2-40B4-BE49-F238E27FC236}">
                  <a16:creationId xmlns:a16="http://schemas.microsoft.com/office/drawing/2014/main" id="{9E166BA0-9268-4419-9332-2D30C21239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B700C031-AA54-4DC7-B8A2-2569B3FA65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Freeform 34">
              <a:extLst>
                <a:ext uri="{FF2B5EF4-FFF2-40B4-BE49-F238E27FC236}">
                  <a16:creationId xmlns:a16="http://schemas.microsoft.com/office/drawing/2014/main" id="{03045EC8-ECC8-473F-8786-DE266F05B1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Freeform 35">
              <a:extLst>
                <a:ext uri="{FF2B5EF4-FFF2-40B4-BE49-F238E27FC236}">
                  <a16:creationId xmlns:a16="http://schemas.microsoft.com/office/drawing/2014/main" id="{9337EBA2-5088-4A44-8C0B-A6EE78989C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Freeform 36">
              <a:extLst>
                <a:ext uri="{FF2B5EF4-FFF2-40B4-BE49-F238E27FC236}">
                  <a16:creationId xmlns:a16="http://schemas.microsoft.com/office/drawing/2014/main" id="{3486A705-2593-45C9-A13E-8E2FB7C354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Freeform 37">
              <a:extLst>
                <a:ext uri="{FF2B5EF4-FFF2-40B4-BE49-F238E27FC236}">
                  <a16:creationId xmlns:a16="http://schemas.microsoft.com/office/drawing/2014/main" id="{F357321C-6DEE-4D02-A997-75E47EE0E0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Freeform 38">
              <a:extLst>
                <a:ext uri="{FF2B5EF4-FFF2-40B4-BE49-F238E27FC236}">
                  <a16:creationId xmlns:a16="http://schemas.microsoft.com/office/drawing/2014/main" id="{D0B8F87F-3530-4BCD-A8E5-C1B83707B5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Freeform 39">
              <a:extLst>
                <a:ext uri="{FF2B5EF4-FFF2-40B4-BE49-F238E27FC236}">
                  <a16:creationId xmlns:a16="http://schemas.microsoft.com/office/drawing/2014/main" id="{5BE86BA3-AB0E-4F70-A552-0D9EB9E98E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Freeform 40">
              <a:extLst>
                <a:ext uri="{FF2B5EF4-FFF2-40B4-BE49-F238E27FC236}">
                  <a16:creationId xmlns:a16="http://schemas.microsoft.com/office/drawing/2014/main" id="{DF5FE773-B9AE-4A3F-8EDC-165CE579BD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Freeform 41">
              <a:extLst>
                <a:ext uri="{FF2B5EF4-FFF2-40B4-BE49-F238E27FC236}">
                  <a16:creationId xmlns:a16="http://schemas.microsoft.com/office/drawing/2014/main" id="{4A03D7BE-B358-4F8B-85EA-65E0CBF2D1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Freeform 42">
              <a:extLst>
                <a:ext uri="{FF2B5EF4-FFF2-40B4-BE49-F238E27FC236}">
                  <a16:creationId xmlns:a16="http://schemas.microsoft.com/office/drawing/2014/main" id="{A6548877-0957-435B-A419-389A278E5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Freeform 43">
              <a:extLst>
                <a:ext uri="{FF2B5EF4-FFF2-40B4-BE49-F238E27FC236}">
                  <a16:creationId xmlns:a16="http://schemas.microsoft.com/office/drawing/2014/main" id="{B2D5EA95-9E60-468A-8DA1-40F05C9BDA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Freeform 44">
              <a:extLst>
                <a:ext uri="{FF2B5EF4-FFF2-40B4-BE49-F238E27FC236}">
                  <a16:creationId xmlns:a16="http://schemas.microsoft.com/office/drawing/2014/main" id="{C9B409CE-11E5-40D1-8C9B-86614EAE2A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9E594AF5-DB50-4227-AC2F-10EE5233C4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Freeform 46">
              <a:extLst>
                <a:ext uri="{FF2B5EF4-FFF2-40B4-BE49-F238E27FC236}">
                  <a16:creationId xmlns:a16="http://schemas.microsoft.com/office/drawing/2014/main" id="{9335DCAF-74A2-4994-B5BF-1C079A40A5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Freeform 47">
              <a:extLst>
                <a:ext uri="{FF2B5EF4-FFF2-40B4-BE49-F238E27FC236}">
                  <a16:creationId xmlns:a16="http://schemas.microsoft.com/office/drawing/2014/main" id="{1DC8E1A2-0C6B-4BA9-85F4-3645AED5DE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Freeform 48">
              <a:extLst>
                <a:ext uri="{FF2B5EF4-FFF2-40B4-BE49-F238E27FC236}">
                  <a16:creationId xmlns:a16="http://schemas.microsoft.com/office/drawing/2014/main" id="{28F38DE0-3BEE-441A-8212-E77DA2328A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Freeform 49">
              <a:extLst>
                <a:ext uri="{FF2B5EF4-FFF2-40B4-BE49-F238E27FC236}">
                  <a16:creationId xmlns:a16="http://schemas.microsoft.com/office/drawing/2014/main" id="{AE81208E-D239-496C-A312-506B0241B3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Freeform 50">
              <a:extLst>
                <a:ext uri="{FF2B5EF4-FFF2-40B4-BE49-F238E27FC236}">
                  <a16:creationId xmlns:a16="http://schemas.microsoft.com/office/drawing/2014/main" id="{242FE966-DDA4-4668-B8D6-C4B0D4C78E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Freeform 51">
              <a:extLst>
                <a:ext uri="{FF2B5EF4-FFF2-40B4-BE49-F238E27FC236}">
                  <a16:creationId xmlns:a16="http://schemas.microsoft.com/office/drawing/2014/main" id="{FB0A5F60-550F-4025-9DCE-6F42A7C064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Freeform 52">
              <a:extLst>
                <a:ext uri="{FF2B5EF4-FFF2-40B4-BE49-F238E27FC236}">
                  <a16:creationId xmlns:a16="http://schemas.microsoft.com/office/drawing/2014/main" id="{D7B61D18-4A61-44C9-A809-40639E8C1D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" name="Freeform 53">
              <a:extLst>
                <a:ext uri="{FF2B5EF4-FFF2-40B4-BE49-F238E27FC236}">
                  <a16:creationId xmlns:a16="http://schemas.microsoft.com/office/drawing/2014/main" id="{CB26E7EB-DC12-4BA7-B5DE-09EF2C1D0A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Freeform 54">
              <a:extLst>
                <a:ext uri="{FF2B5EF4-FFF2-40B4-BE49-F238E27FC236}">
                  <a16:creationId xmlns:a16="http://schemas.microsoft.com/office/drawing/2014/main" id="{921237B4-9D85-4611-851F-5DBD71544A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Freeform 55">
              <a:extLst>
                <a:ext uri="{FF2B5EF4-FFF2-40B4-BE49-F238E27FC236}">
                  <a16:creationId xmlns:a16="http://schemas.microsoft.com/office/drawing/2014/main" id="{C91509DE-9FAA-4E84-BCC1-CDDBEA8AC0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" name="Freeform 56">
              <a:extLst>
                <a:ext uri="{FF2B5EF4-FFF2-40B4-BE49-F238E27FC236}">
                  <a16:creationId xmlns:a16="http://schemas.microsoft.com/office/drawing/2014/main" id="{C7029B06-6A09-4E46-BA86-F3C66DBDD4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7" name="Freeform 57">
              <a:extLst>
                <a:ext uri="{FF2B5EF4-FFF2-40B4-BE49-F238E27FC236}">
                  <a16:creationId xmlns:a16="http://schemas.microsoft.com/office/drawing/2014/main" id="{FF4ACFBF-D1F2-47B1-B0EB-F08C6508BD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8" name="Freeform 58">
              <a:extLst>
                <a:ext uri="{FF2B5EF4-FFF2-40B4-BE49-F238E27FC236}">
                  <a16:creationId xmlns:a16="http://schemas.microsoft.com/office/drawing/2014/main" id="{A6FD1991-3A0E-4F63-BAD9-A98C298604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4B7321-FDFE-7562-37EA-6EB5D4400D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87957" y="1325561"/>
            <a:ext cx="3308729" cy="354171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Growth and opportunity are there.</a:t>
            </a:r>
          </a:p>
          <a:p>
            <a:pPr marL="0" indent="0">
              <a:buNone/>
            </a:pPr>
            <a:endParaRPr lang="en-US" sz="13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Let’s review a few strategies, tools, and resources to help you take advantage of the tech job market.</a:t>
            </a:r>
          </a:p>
        </p:txBody>
      </p:sp>
    </p:spTree>
    <p:extLst>
      <p:ext uri="{BB962C8B-B14F-4D97-AF65-F5344CB8AC3E}">
        <p14:creationId xmlns:p14="http://schemas.microsoft.com/office/powerpoint/2010/main" val="2712919361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880A43-3E0A-2D31-6507-BC2A3DC41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2" y="402208"/>
            <a:ext cx="9905998" cy="1478570"/>
          </a:xfrm>
        </p:spPr>
        <p:txBody>
          <a:bodyPr/>
          <a:lstStyle/>
          <a:p>
            <a:r>
              <a:rPr lang="en-US" dirty="0"/>
              <a:t>Build a Strong Professional Brand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AAE615-D90C-102D-5B31-384101899A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1738209"/>
            <a:ext cx="9905999" cy="4220138"/>
          </a:xfrm>
        </p:spPr>
        <p:txBody>
          <a:bodyPr>
            <a:normAutofit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Whether you’re n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ew to tech or an industry veteran, if you want to advance your career, you must create a cohesive professional brand. 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13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does your professional brand include?</a:t>
            </a:r>
            <a:r>
              <a:rPr lang="en-US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well-crafted, targeted resume</a:t>
            </a:r>
          </a:p>
          <a:p>
            <a:pPr marL="457200" lv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Highlight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relevant experience, skills, and certifications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LinkedIn profile that complements your resume</a:t>
            </a:r>
          </a:p>
          <a:p>
            <a:pPr marL="457200" lv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Include a professional headshot</a:t>
            </a:r>
          </a:p>
          <a:p>
            <a:pPr marL="457200" lv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Showcase your personality</a:t>
            </a:r>
          </a:p>
          <a:p>
            <a:pPr marL="457200" lv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Reinforce the information in your resume</a:t>
            </a:r>
          </a:p>
        </p:txBody>
      </p:sp>
    </p:spTree>
    <p:extLst>
      <p:ext uri="{BB962C8B-B14F-4D97-AF65-F5344CB8AC3E}">
        <p14:creationId xmlns:p14="http://schemas.microsoft.com/office/powerpoint/2010/main" val="1766201388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75A08-45D2-BB2C-B356-FA9C6311CC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1" y="369896"/>
            <a:ext cx="9905998" cy="1478570"/>
          </a:xfrm>
        </p:spPr>
        <p:txBody>
          <a:bodyPr>
            <a:normAutofit/>
          </a:bodyPr>
          <a:lstStyle/>
          <a:p>
            <a:r>
              <a:rPr lang="en-US" dirty="0"/>
              <a:t>Grow your Tech Industry Network</a:t>
            </a:r>
          </a:p>
        </p:txBody>
      </p:sp>
      <p:pic>
        <p:nvPicPr>
          <p:cNvPr id="5" name="Picture 4" descr="People connection web">
            <a:extLst>
              <a:ext uri="{FF2B5EF4-FFF2-40B4-BE49-F238E27FC236}">
                <a16:creationId xmlns:a16="http://schemas.microsoft.com/office/drawing/2014/main" id="{1B509684-13E3-A2B0-A1AA-D32FBB4810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411" y="2416797"/>
            <a:ext cx="3494597" cy="321502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7C36E9-720F-E8A2-ACDD-EBD4AF52AF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85415" y="1563330"/>
            <a:ext cx="6331513" cy="5043948"/>
          </a:xfrm>
        </p:spPr>
        <p:txBody>
          <a:bodyPr>
            <a:normAutofit lnSpcReduction="10000"/>
          </a:bodyPr>
          <a:lstStyle/>
          <a:p>
            <a:pPr marL="0" marR="0" indent="0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It’s not what you know; it’s whom you know. </a:t>
            </a:r>
          </a:p>
          <a:p>
            <a:pPr marL="0" marR="0" indent="0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Research suggests that 70% of jobs aren’t promoted publicly. If you’re only searching and applyin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 to positions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 job boards like Dice, Indeed, and ZipRecruiter, you’re missing out!</a:t>
            </a:r>
          </a:p>
          <a:p>
            <a:pPr marL="0" marR="0" indent="0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13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Ways to build your network: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Connect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with colleagues on LinkedIn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 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Engage with relevant articles and groups on LinkedIn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Follow tech companies and leaders on social media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Join local tech industry networking groups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Attend industry events and conferences</a:t>
            </a:r>
          </a:p>
          <a:p>
            <a:pPr>
              <a:lnSpc>
                <a:spcPct val="110000"/>
              </a:lnSpc>
            </a:pPr>
            <a:endParaRPr lang="en-US" sz="1300" dirty="0"/>
          </a:p>
        </p:txBody>
      </p:sp>
    </p:spTree>
    <p:extLst>
      <p:ext uri="{BB962C8B-B14F-4D97-AF65-F5344CB8AC3E}">
        <p14:creationId xmlns:p14="http://schemas.microsoft.com/office/powerpoint/2010/main" val="1777062995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725FC9-20C6-C275-BD1C-DB40DE4D41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471034"/>
            <a:ext cx="9905998" cy="1478570"/>
          </a:xfrm>
        </p:spPr>
        <p:txBody>
          <a:bodyPr/>
          <a:lstStyle/>
          <a:p>
            <a:r>
              <a:rPr lang="en-US" dirty="0"/>
              <a:t>Customize Your Application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91FD2D-6B0D-47A5-5CD4-6E87996A48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1571061"/>
            <a:ext cx="9905999" cy="4633094"/>
          </a:xfrm>
        </p:spPr>
        <p:txBody>
          <a:bodyPr>
            <a:normAutofit fontScale="92500"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Employers want to know what you can do for them. Your resum</a:t>
            </a:r>
            <a:r>
              <a:rPr lang="en-US" sz="2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and cover letter are your first opportunity to </a:t>
            </a:r>
            <a:r>
              <a:rPr lang="en-US" sz="2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address their needs.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Tips for customizing your documents: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Scan job postings for keywords and phrases 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TIP: Use AI tools like ChatGPT to identify keywords in postings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nclude the target job title at the top of your resume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Tailor the summary of your resume to 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cover relevant requirements from the posting 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7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TIP: Make sure your summary answers the question “Why should I hire you?”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Emphasize relevant quantifiable achievements in your resume (focus on metrics)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ddress at least three requirements in your cover letter with specific examples from your career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7896584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F76E6-C2A6-062F-DAEF-807A95179F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Develop a Professional Portfolio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825F0D-E102-E8E4-C43F-A342536B35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3852" y="2742046"/>
            <a:ext cx="4492472" cy="3358680"/>
          </a:xfrm>
        </p:spPr>
        <p:txBody>
          <a:bodyPr>
            <a:normAutofit fontScale="92500" lnSpcReduction="10000"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to include in your portfolio: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Major projects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Technologies used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Technical competencies 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Certifications and awards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Employer and client testimonials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Professional references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Relevant personal projects</a:t>
            </a:r>
          </a:p>
          <a:p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228939F-91EA-AC9E-13FB-92461107A6D3}"/>
              </a:ext>
            </a:extLst>
          </p:cNvPr>
          <p:cNvSpPr txBox="1">
            <a:spLocks/>
          </p:cNvSpPr>
          <p:nvPr/>
        </p:nvSpPr>
        <p:spPr>
          <a:xfrm>
            <a:off x="6235677" y="2742046"/>
            <a:ext cx="4605259" cy="22017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</a:pPr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Portfolio building and management tools: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WordPress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GitHub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Squarespace</a:t>
            </a: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</a:pP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D2DEB27-FB65-8C66-E823-10BB2DBD2EE6}"/>
              </a:ext>
            </a:extLst>
          </p:cNvPr>
          <p:cNvSpPr txBox="1">
            <a:spLocks/>
          </p:cNvSpPr>
          <p:nvPr/>
        </p:nvSpPr>
        <p:spPr>
          <a:xfrm>
            <a:off x="1141413" y="1635329"/>
            <a:ext cx="9241452" cy="8589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Beyond your resume and LinkedIn profile, maintaining a professional portfolio with real-world work examples will reinforce your credibility.</a:t>
            </a:r>
          </a:p>
        </p:txBody>
      </p:sp>
      <p:pic>
        <p:nvPicPr>
          <p:cNvPr id="17" name="Picture 16" descr="A computer screen with icons on it&#10;&#10;Description automatically generated">
            <a:extLst>
              <a:ext uri="{FF2B5EF4-FFF2-40B4-BE49-F238E27FC236}">
                <a16:creationId xmlns:a16="http://schemas.microsoft.com/office/drawing/2014/main" id="{68EAE570-50B1-8B38-9909-7553251AF2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8693" y="4691567"/>
            <a:ext cx="2692488" cy="179429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57916149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C892AB0-7D6D-4FC9-9105-0CB4271618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-1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807353E4-FA19-40CB-8AF8-3A8E6704BE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72533" y="0"/>
            <a:ext cx="598488" cy="1981201"/>
            <a:chOff x="194733" y="0"/>
            <a:chExt cx="598488" cy="1981201"/>
          </a:xfrm>
        </p:grpSpPr>
        <p:sp>
          <p:nvSpPr>
            <p:cNvPr id="11" name="Freeform 35">
              <a:extLst>
                <a:ext uri="{FF2B5EF4-FFF2-40B4-BE49-F238E27FC236}">
                  <a16:creationId xmlns:a16="http://schemas.microsoft.com/office/drawing/2014/main" id="{697D009D-8E70-460A-BE57-321BB07641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V="1">
              <a:off x="285221" y="0"/>
              <a:ext cx="298450" cy="1154113"/>
            </a:xfrm>
            <a:custGeom>
              <a:avLst/>
              <a:gdLst/>
              <a:ahLst/>
              <a:cxnLst/>
              <a:rect l="0" t="0" r="r" b="b"/>
              <a:pathLst>
                <a:path w="188" h="727">
                  <a:moveTo>
                    <a:pt x="15" y="727"/>
                  </a:moveTo>
                  <a:lnTo>
                    <a:pt x="0" y="727"/>
                  </a:lnTo>
                  <a:lnTo>
                    <a:pt x="0" y="407"/>
                  </a:lnTo>
                  <a:lnTo>
                    <a:pt x="0" y="407"/>
                  </a:lnTo>
                  <a:lnTo>
                    <a:pt x="176" y="0"/>
                  </a:lnTo>
                  <a:lnTo>
                    <a:pt x="188" y="6"/>
                  </a:lnTo>
                  <a:lnTo>
                    <a:pt x="15" y="410"/>
                  </a:lnTo>
                  <a:lnTo>
                    <a:pt x="15" y="727"/>
                  </a:lnTo>
                  <a:close/>
                </a:path>
              </a:pathLst>
            </a:custGeom>
            <a:solidFill>
              <a:schemeClr val="tx2">
                <a:alpha val="8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36">
              <a:extLst>
                <a:ext uri="{FF2B5EF4-FFF2-40B4-BE49-F238E27FC236}">
                  <a16:creationId xmlns:a16="http://schemas.microsoft.com/office/drawing/2014/main" id="{D0001F35-F282-403E-8D08-0D204D851F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V="1">
              <a:off x="526521" y="1141413"/>
              <a:ext cx="157163" cy="155575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5"/>
                    <a:pt x="0" y="16"/>
                  </a:cubicBezTo>
                  <a:cubicBezTo>
                    <a:pt x="0" y="7"/>
                    <a:pt x="8" y="0"/>
                    <a:pt x="17" y="0"/>
                  </a:cubicBezTo>
                  <a:cubicBezTo>
                    <a:pt x="26" y="0"/>
                    <a:pt x="33" y="7"/>
                    <a:pt x="33" y="16"/>
                  </a:cubicBezTo>
                  <a:cubicBezTo>
                    <a:pt x="33" y="25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9"/>
                    <a:pt x="4" y="16"/>
                  </a:cubicBezTo>
                  <a:cubicBezTo>
                    <a:pt x="4" y="23"/>
                    <a:pt x="10" y="29"/>
                    <a:pt x="17" y="29"/>
                  </a:cubicBezTo>
                  <a:cubicBezTo>
                    <a:pt x="23" y="29"/>
                    <a:pt x="29" y="23"/>
                    <a:pt x="29" y="16"/>
                  </a:cubicBezTo>
                  <a:cubicBezTo>
                    <a:pt x="29" y="9"/>
                    <a:pt x="23" y="4"/>
                    <a:pt x="17" y="4"/>
                  </a:cubicBezTo>
                  <a:close/>
                </a:path>
              </a:pathLst>
            </a:custGeom>
            <a:solidFill>
              <a:schemeClr val="tx2">
                <a:alpha val="8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38">
              <a:extLst>
                <a:ext uri="{FF2B5EF4-FFF2-40B4-BE49-F238E27FC236}">
                  <a16:creationId xmlns:a16="http://schemas.microsoft.com/office/drawing/2014/main" id="{3F8A69A2-2D15-40CD-8C14-A18643ABA5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V="1">
              <a:off x="389996" y="1792288"/>
              <a:ext cx="188913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solidFill>
              <a:schemeClr val="tx2">
                <a:alpha val="8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39">
              <a:extLst>
                <a:ext uri="{FF2B5EF4-FFF2-40B4-BE49-F238E27FC236}">
                  <a16:creationId xmlns:a16="http://schemas.microsoft.com/office/drawing/2014/main" id="{B665CA2A-9D55-4786-9343-EB46672627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V="1">
              <a:off x="194733" y="0"/>
              <a:ext cx="307975" cy="1801813"/>
            </a:xfrm>
            <a:custGeom>
              <a:avLst/>
              <a:gdLst/>
              <a:ahLst/>
              <a:cxnLst/>
              <a:rect l="0" t="0" r="r" b="b"/>
              <a:pathLst>
                <a:path w="194" h="1135">
                  <a:moveTo>
                    <a:pt x="18" y="1135"/>
                  </a:moveTo>
                  <a:lnTo>
                    <a:pt x="0" y="1135"/>
                  </a:lnTo>
                  <a:lnTo>
                    <a:pt x="0" y="354"/>
                  </a:lnTo>
                  <a:lnTo>
                    <a:pt x="176" y="177"/>
                  </a:lnTo>
                  <a:lnTo>
                    <a:pt x="176" y="0"/>
                  </a:lnTo>
                  <a:lnTo>
                    <a:pt x="194" y="0"/>
                  </a:lnTo>
                  <a:lnTo>
                    <a:pt x="194" y="183"/>
                  </a:lnTo>
                  <a:lnTo>
                    <a:pt x="18" y="360"/>
                  </a:lnTo>
                  <a:lnTo>
                    <a:pt x="18" y="1135"/>
                  </a:lnTo>
                  <a:close/>
                </a:path>
              </a:pathLst>
            </a:custGeom>
            <a:solidFill>
              <a:schemeClr val="tx2">
                <a:alpha val="8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40">
              <a:extLst>
                <a:ext uri="{FF2B5EF4-FFF2-40B4-BE49-F238E27FC236}">
                  <a16:creationId xmlns:a16="http://schemas.microsoft.com/office/drawing/2014/main" id="{CEE9BD85-96DF-4CDF-BC0F-C4E46062B3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V="1">
              <a:off x="602721" y="24288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solidFill>
              <a:schemeClr val="tx2">
                <a:alpha val="8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Rectangle 41">
              <a:extLst>
                <a:ext uri="{FF2B5EF4-FFF2-40B4-BE49-F238E27FC236}">
                  <a16:creationId xmlns:a16="http://schemas.microsoft.com/office/drawing/2014/main" id="{6BB6F5E5-6CA3-4B20-86A7-1174D6E71F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V="1">
              <a:off x="693208" y="0"/>
              <a:ext cx="23813" cy="252413"/>
            </a:xfrm>
            <a:prstGeom prst="rect">
              <a:avLst/>
            </a:prstGeom>
            <a:solidFill>
              <a:schemeClr val="tx2">
                <a:alpha val="8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328E69E-CE3D-4110-8BF7-AD3C0C10CB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085512" y="0"/>
            <a:ext cx="650875" cy="1730375"/>
            <a:chOff x="11347978" y="0"/>
            <a:chExt cx="650875" cy="1730375"/>
          </a:xfrm>
        </p:grpSpPr>
        <p:sp>
          <p:nvSpPr>
            <p:cNvPr id="19" name="Freeform 32">
              <a:extLst>
                <a:ext uri="{FF2B5EF4-FFF2-40B4-BE49-F238E27FC236}">
                  <a16:creationId xmlns:a16="http://schemas.microsoft.com/office/drawing/2014/main" id="{30F84C80-9E12-4460-B88F-D03839F0C8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67041" y="0"/>
              <a:ext cx="417513" cy="512763"/>
            </a:xfrm>
            <a:custGeom>
              <a:avLst/>
              <a:gdLst/>
              <a:ahLst/>
              <a:cxnLst/>
              <a:rect l="0" t="0" r="r" b="b"/>
              <a:pathLst>
                <a:path w="263" h="323">
                  <a:moveTo>
                    <a:pt x="12" y="323"/>
                  </a:moveTo>
                  <a:lnTo>
                    <a:pt x="0" y="314"/>
                  </a:lnTo>
                  <a:lnTo>
                    <a:pt x="203" y="108"/>
                  </a:lnTo>
                  <a:lnTo>
                    <a:pt x="248" y="0"/>
                  </a:lnTo>
                  <a:lnTo>
                    <a:pt x="263" y="6"/>
                  </a:lnTo>
                  <a:lnTo>
                    <a:pt x="218" y="117"/>
                  </a:lnTo>
                  <a:lnTo>
                    <a:pt x="218" y="117"/>
                  </a:lnTo>
                  <a:lnTo>
                    <a:pt x="12" y="323"/>
                  </a:lnTo>
                  <a:close/>
                </a:path>
              </a:pathLst>
            </a:custGeom>
            <a:solidFill>
              <a:schemeClr val="tx2">
                <a:alpha val="8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33">
              <a:extLst>
                <a:ext uri="{FF2B5EF4-FFF2-40B4-BE49-F238E27FC236}">
                  <a16:creationId xmlns:a16="http://schemas.microsoft.com/office/drawing/2014/main" id="{2F84C18C-5783-48FF-9DE0-FDA327CFC4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347978" y="474663"/>
              <a:ext cx="157163" cy="152400"/>
            </a:xfrm>
            <a:custGeom>
              <a:avLst/>
              <a:gdLst/>
              <a:ahLst/>
              <a:cxnLst/>
              <a:rect l="0" t="0" r="r" b="b"/>
              <a:pathLst>
                <a:path w="33" h="32">
                  <a:moveTo>
                    <a:pt x="17" y="32"/>
                  </a:moveTo>
                  <a:cubicBezTo>
                    <a:pt x="13" y="32"/>
                    <a:pt x="9" y="30"/>
                    <a:pt x="6" y="27"/>
                  </a:cubicBezTo>
                  <a:cubicBezTo>
                    <a:pt x="0" y="21"/>
                    <a:pt x="0" y="11"/>
                    <a:pt x="6" y="5"/>
                  </a:cubicBezTo>
                  <a:cubicBezTo>
                    <a:pt x="9" y="2"/>
                    <a:pt x="13" y="0"/>
                    <a:pt x="17" y="0"/>
                  </a:cubicBezTo>
                  <a:cubicBezTo>
                    <a:pt x="21" y="0"/>
                    <a:pt x="25" y="2"/>
                    <a:pt x="28" y="5"/>
                  </a:cubicBezTo>
                  <a:cubicBezTo>
                    <a:pt x="31" y="8"/>
                    <a:pt x="33" y="12"/>
                    <a:pt x="33" y="16"/>
                  </a:cubicBezTo>
                  <a:cubicBezTo>
                    <a:pt x="33" y="20"/>
                    <a:pt x="31" y="24"/>
                    <a:pt x="28" y="27"/>
                  </a:cubicBezTo>
                  <a:cubicBezTo>
                    <a:pt x="25" y="30"/>
                    <a:pt x="21" y="32"/>
                    <a:pt x="17" y="32"/>
                  </a:cubicBezTo>
                  <a:close/>
                  <a:moveTo>
                    <a:pt x="17" y="4"/>
                  </a:moveTo>
                  <a:cubicBezTo>
                    <a:pt x="14" y="4"/>
                    <a:pt x="11" y="6"/>
                    <a:pt x="9" y="8"/>
                  </a:cubicBezTo>
                  <a:cubicBezTo>
                    <a:pt x="4" y="12"/>
                    <a:pt x="4" y="20"/>
                    <a:pt x="9" y="24"/>
                  </a:cubicBezTo>
                  <a:cubicBezTo>
                    <a:pt x="11" y="27"/>
                    <a:pt x="14" y="28"/>
                    <a:pt x="17" y="28"/>
                  </a:cubicBezTo>
                  <a:cubicBezTo>
                    <a:pt x="20" y="28"/>
                    <a:pt x="23" y="27"/>
                    <a:pt x="26" y="24"/>
                  </a:cubicBezTo>
                  <a:cubicBezTo>
                    <a:pt x="30" y="20"/>
                    <a:pt x="30" y="12"/>
                    <a:pt x="26" y="8"/>
                  </a:cubicBezTo>
                  <a:cubicBezTo>
                    <a:pt x="23" y="6"/>
                    <a:pt x="20" y="4"/>
                    <a:pt x="17" y="4"/>
                  </a:cubicBezTo>
                  <a:close/>
                </a:path>
              </a:pathLst>
            </a:custGeom>
            <a:solidFill>
              <a:schemeClr val="tx2">
                <a:alpha val="8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34">
              <a:extLst>
                <a:ext uri="{FF2B5EF4-FFF2-40B4-BE49-F238E27FC236}">
                  <a16:creationId xmlns:a16="http://schemas.microsoft.com/office/drawing/2014/main" id="{08C6A855-346C-4589-9AD4-5E15BCBC7A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614678" y="1539875"/>
              <a:ext cx="188913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solidFill>
              <a:schemeClr val="tx2">
                <a:alpha val="8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37">
              <a:extLst>
                <a:ext uri="{FF2B5EF4-FFF2-40B4-BE49-F238E27FC236}">
                  <a16:creationId xmlns:a16="http://schemas.microsoft.com/office/drawing/2014/main" id="{7E64BEE6-1157-421C-A02A-47639E4D9F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694053" y="4763"/>
              <a:ext cx="304800" cy="1544638"/>
            </a:xfrm>
            <a:custGeom>
              <a:avLst/>
              <a:gdLst/>
              <a:ahLst/>
              <a:cxnLst/>
              <a:rect l="0" t="0" r="r" b="b"/>
              <a:pathLst>
                <a:path w="192" h="973">
                  <a:moveTo>
                    <a:pt x="15" y="973"/>
                  </a:moveTo>
                  <a:lnTo>
                    <a:pt x="0" y="973"/>
                  </a:lnTo>
                  <a:lnTo>
                    <a:pt x="0" y="790"/>
                  </a:lnTo>
                  <a:lnTo>
                    <a:pt x="174" y="614"/>
                  </a:lnTo>
                  <a:lnTo>
                    <a:pt x="174" y="0"/>
                  </a:lnTo>
                  <a:lnTo>
                    <a:pt x="192" y="0"/>
                  </a:lnTo>
                  <a:lnTo>
                    <a:pt x="192" y="620"/>
                  </a:lnTo>
                  <a:lnTo>
                    <a:pt x="15" y="796"/>
                  </a:lnTo>
                  <a:lnTo>
                    <a:pt x="15" y="973"/>
                  </a:lnTo>
                  <a:close/>
                </a:path>
              </a:pathLst>
            </a:custGeom>
            <a:solidFill>
              <a:schemeClr val="tx2">
                <a:alpha val="8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F64806C9-3599-45A7-BCFF-F762C54276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440267" y="5118101"/>
            <a:ext cx="650875" cy="1730375"/>
            <a:chOff x="118533" y="5118101"/>
            <a:chExt cx="650875" cy="1730375"/>
          </a:xfrm>
        </p:grpSpPr>
        <p:sp>
          <p:nvSpPr>
            <p:cNvPr id="25" name="Freeform 32">
              <a:extLst>
                <a:ext uri="{FF2B5EF4-FFF2-40B4-BE49-F238E27FC236}">
                  <a16:creationId xmlns:a16="http://schemas.microsoft.com/office/drawing/2014/main" id="{41D6E755-9558-4CAA-8F56-469D231C35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V="1">
              <a:off x="237596" y="6335713"/>
              <a:ext cx="417513" cy="512763"/>
            </a:xfrm>
            <a:custGeom>
              <a:avLst/>
              <a:gdLst/>
              <a:ahLst/>
              <a:cxnLst/>
              <a:rect l="0" t="0" r="r" b="b"/>
              <a:pathLst>
                <a:path w="263" h="323">
                  <a:moveTo>
                    <a:pt x="12" y="323"/>
                  </a:moveTo>
                  <a:lnTo>
                    <a:pt x="0" y="314"/>
                  </a:lnTo>
                  <a:lnTo>
                    <a:pt x="203" y="108"/>
                  </a:lnTo>
                  <a:lnTo>
                    <a:pt x="248" y="0"/>
                  </a:lnTo>
                  <a:lnTo>
                    <a:pt x="263" y="6"/>
                  </a:lnTo>
                  <a:lnTo>
                    <a:pt x="218" y="117"/>
                  </a:lnTo>
                  <a:lnTo>
                    <a:pt x="218" y="117"/>
                  </a:lnTo>
                  <a:lnTo>
                    <a:pt x="12" y="323"/>
                  </a:lnTo>
                  <a:close/>
                </a:path>
              </a:pathLst>
            </a:custGeom>
            <a:solidFill>
              <a:schemeClr val="tx2">
                <a:alpha val="8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33">
              <a:extLst>
                <a:ext uri="{FF2B5EF4-FFF2-40B4-BE49-F238E27FC236}">
                  <a16:creationId xmlns:a16="http://schemas.microsoft.com/office/drawing/2014/main" id="{8FCD41C4-606C-446C-8C81-6353C64424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V="1">
              <a:off x="118533" y="6221413"/>
              <a:ext cx="157163" cy="152400"/>
            </a:xfrm>
            <a:custGeom>
              <a:avLst/>
              <a:gdLst/>
              <a:ahLst/>
              <a:cxnLst/>
              <a:rect l="0" t="0" r="r" b="b"/>
              <a:pathLst>
                <a:path w="33" h="32">
                  <a:moveTo>
                    <a:pt x="17" y="32"/>
                  </a:moveTo>
                  <a:cubicBezTo>
                    <a:pt x="13" y="32"/>
                    <a:pt x="9" y="30"/>
                    <a:pt x="6" y="27"/>
                  </a:cubicBezTo>
                  <a:cubicBezTo>
                    <a:pt x="0" y="21"/>
                    <a:pt x="0" y="11"/>
                    <a:pt x="6" y="5"/>
                  </a:cubicBezTo>
                  <a:cubicBezTo>
                    <a:pt x="9" y="2"/>
                    <a:pt x="13" y="0"/>
                    <a:pt x="17" y="0"/>
                  </a:cubicBezTo>
                  <a:cubicBezTo>
                    <a:pt x="21" y="0"/>
                    <a:pt x="25" y="2"/>
                    <a:pt x="28" y="5"/>
                  </a:cubicBezTo>
                  <a:cubicBezTo>
                    <a:pt x="31" y="8"/>
                    <a:pt x="33" y="12"/>
                    <a:pt x="33" y="16"/>
                  </a:cubicBezTo>
                  <a:cubicBezTo>
                    <a:pt x="33" y="20"/>
                    <a:pt x="31" y="24"/>
                    <a:pt x="28" y="27"/>
                  </a:cubicBezTo>
                  <a:cubicBezTo>
                    <a:pt x="25" y="30"/>
                    <a:pt x="21" y="32"/>
                    <a:pt x="17" y="32"/>
                  </a:cubicBezTo>
                  <a:close/>
                  <a:moveTo>
                    <a:pt x="17" y="4"/>
                  </a:moveTo>
                  <a:cubicBezTo>
                    <a:pt x="14" y="4"/>
                    <a:pt x="11" y="6"/>
                    <a:pt x="9" y="8"/>
                  </a:cubicBezTo>
                  <a:cubicBezTo>
                    <a:pt x="4" y="12"/>
                    <a:pt x="4" y="20"/>
                    <a:pt x="9" y="24"/>
                  </a:cubicBezTo>
                  <a:cubicBezTo>
                    <a:pt x="11" y="27"/>
                    <a:pt x="14" y="28"/>
                    <a:pt x="17" y="28"/>
                  </a:cubicBezTo>
                  <a:cubicBezTo>
                    <a:pt x="20" y="28"/>
                    <a:pt x="23" y="27"/>
                    <a:pt x="26" y="24"/>
                  </a:cubicBezTo>
                  <a:cubicBezTo>
                    <a:pt x="30" y="20"/>
                    <a:pt x="30" y="12"/>
                    <a:pt x="26" y="8"/>
                  </a:cubicBezTo>
                  <a:cubicBezTo>
                    <a:pt x="23" y="6"/>
                    <a:pt x="20" y="4"/>
                    <a:pt x="17" y="4"/>
                  </a:cubicBezTo>
                  <a:close/>
                </a:path>
              </a:pathLst>
            </a:custGeom>
            <a:solidFill>
              <a:schemeClr val="tx2">
                <a:alpha val="8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34">
              <a:extLst>
                <a:ext uri="{FF2B5EF4-FFF2-40B4-BE49-F238E27FC236}">
                  <a16:creationId xmlns:a16="http://schemas.microsoft.com/office/drawing/2014/main" id="{274CFBE4-CEA6-4C81-BB1E-83E1896771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V="1">
              <a:off x="385233" y="5118101"/>
              <a:ext cx="188913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solidFill>
              <a:schemeClr val="tx2">
                <a:alpha val="8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37">
              <a:extLst>
                <a:ext uri="{FF2B5EF4-FFF2-40B4-BE49-F238E27FC236}">
                  <a16:creationId xmlns:a16="http://schemas.microsoft.com/office/drawing/2014/main" id="{24813D3D-7B30-42F2-9065-1B40F140C7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V="1">
              <a:off x="464608" y="5299075"/>
              <a:ext cx="304800" cy="1544638"/>
            </a:xfrm>
            <a:custGeom>
              <a:avLst/>
              <a:gdLst/>
              <a:ahLst/>
              <a:cxnLst/>
              <a:rect l="0" t="0" r="r" b="b"/>
              <a:pathLst>
                <a:path w="192" h="973">
                  <a:moveTo>
                    <a:pt x="15" y="973"/>
                  </a:moveTo>
                  <a:lnTo>
                    <a:pt x="0" y="973"/>
                  </a:lnTo>
                  <a:lnTo>
                    <a:pt x="0" y="790"/>
                  </a:lnTo>
                  <a:lnTo>
                    <a:pt x="174" y="614"/>
                  </a:lnTo>
                  <a:lnTo>
                    <a:pt x="174" y="0"/>
                  </a:lnTo>
                  <a:lnTo>
                    <a:pt x="192" y="0"/>
                  </a:lnTo>
                  <a:lnTo>
                    <a:pt x="192" y="620"/>
                  </a:lnTo>
                  <a:lnTo>
                    <a:pt x="15" y="796"/>
                  </a:lnTo>
                  <a:lnTo>
                    <a:pt x="15" y="973"/>
                  </a:lnTo>
                  <a:close/>
                </a:path>
              </a:pathLst>
            </a:custGeom>
            <a:solidFill>
              <a:schemeClr val="tx2">
                <a:alpha val="8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1287AC97-A8E8-4B45-A50A-3057A88B40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1229445" y="4867275"/>
            <a:ext cx="598488" cy="1981201"/>
            <a:chOff x="11424178" y="4867275"/>
            <a:chExt cx="598488" cy="1981201"/>
          </a:xfrm>
        </p:grpSpPr>
        <p:sp>
          <p:nvSpPr>
            <p:cNvPr id="31" name="Freeform 35">
              <a:extLst>
                <a:ext uri="{FF2B5EF4-FFF2-40B4-BE49-F238E27FC236}">
                  <a16:creationId xmlns:a16="http://schemas.microsoft.com/office/drawing/2014/main" id="{57D70AA8-D36C-4DF9-B7D7-4E2C9BEFD9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14666" y="5694363"/>
              <a:ext cx="298450" cy="1154113"/>
            </a:xfrm>
            <a:custGeom>
              <a:avLst/>
              <a:gdLst/>
              <a:ahLst/>
              <a:cxnLst/>
              <a:rect l="0" t="0" r="r" b="b"/>
              <a:pathLst>
                <a:path w="188" h="727">
                  <a:moveTo>
                    <a:pt x="15" y="727"/>
                  </a:moveTo>
                  <a:lnTo>
                    <a:pt x="0" y="727"/>
                  </a:lnTo>
                  <a:lnTo>
                    <a:pt x="0" y="407"/>
                  </a:lnTo>
                  <a:lnTo>
                    <a:pt x="0" y="407"/>
                  </a:lnTo>
                  <a:lnTo>
                    <a:pt x="176" y="0"/>
                  </a:lnTo>
                  <a:lnTo>
                    <a:pt x="188" y="6"/>
                  </a:lnTo>
                  <a:lnTo>
                    <a:pt x="15" y="410"/>
                  </a:lnTo>
                  <a:lnTo>
                    <a:pt x="15" y="727"/>
                  </a:lnTo>
                  <a:close/>
                </a:path>
              </a:pathLst>
            </a:custGeom>
            <a:solidFill>
              <a:schemeClr val="tx2">
                <a:alpha val="8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36">
              <a:extLst>
                <a:ext uri="{FF2B5EF4-FFF2-40B4-BE49-F238E27FC236}">
                  <a16:creationId xmlns:a16="http://schemas.microsoft.com/office/drawing/2014/main" id="{74D88556-8C5B-41AF-9FA0-92D2734708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755966" y="5551488"/>
              <a:ext cx="157163" cy="155575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5"/>
                    <a:pt x="0" y="16"/>
                  </a:cubicBezTo>
                  <a:cubicBezTo>
                    <a:pt x="0" y="7"/>
                    <a:pt x="8" y="0"/>
                    <a:pt x="17" y="0"/>
                  </a:cubicBezTo>
                  <a:cubicBezTo>
                    <a:pt x="26" y="0"/>
                    <a:pt x="33" y="7"/>
                    <a:pt x="33" y="16"/>
                  </a:cubicBezTo>
                  <a:cubicBezTo>
                    <a:pt x="33" y="25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9"/>
                    <a:pt x="4" y="16"/>
                  </a:cubicBezTo>
                  <a:cubicBezTo>
                    <a:pt x="4" y="23"/>
                    <a:pt x="10" y="29"/>
                    <a:pt x="17" y="29"/>
                  </a:cubicBezTo>
                  <a:cubicBezTo>
                    <a:pt x="23" y="29"/>
                    <a:pt x="29" y="23"/>
                    <a:pt x="29" y="16"/>
                  </a:cubicBezTo>
                  <a:cubicBezTo>
                    <a:pt x="29" y="9"/>
                    <a:pt x="23" y="4"/>
                    <a:pt x="17" y="4"/>
                  </a:cubicBezTo>
                  <a:close/>
                </a:path>
              </a:pathLst>
            </a:custGeom>
            <a:solidFill>
              <a:schemeClr val="tx2">
                <a:alpha val="8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38">
              <a:extLst>
                <a:ext uri="{FF2B5EF4-FFF2-40B4-BE49-F238E27FC236}">
                  <a16:creationId xmlns:a16="http://schemas.microsoft.com/office/drawing/2014/main" id="{17E00558-8912-48C6-8202-D8A2D854B7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619441" y="4867275"/>
              <a:ext cx="188913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solidFill>
              <a:schemeClr val="tx2">
                <a:alpha val="8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39">
              <a:extLst>
                <a:ext uri="{FF2B5EF4-FFF2-40B4-BE49-F238E27FC236}">
                  <a16:creationId xmlns:a16="http://schemas.microsoft.com/office/drawing/2014/main" id="{7E4C092A-90EF-4870-97FC-C2D97FD2CE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24178" y="5046663"/>
              <a:ext cx="307975" cy="1801813"/>
            </a:xfrm>
            <a:custGeom>
              <a:avLst/>
              <a:gdLst/>
              <a:ahLst/>
              <a:cxnLst/>
              <a:rect l="0" t="0" r="r" b="b"/>
              <a:pathLst>
                <a:path w="194" h="1135">
                  <a:moveTo>
                    <a:pt x="18" y="1135"/>
                  </a:moveTo>
                  <a:lnTo>
                    <a:pt x="0" y="1135"/>
                  </a:lnTo>
                  <a:lnTo>
                    <a:pt x="0" y="354"/>
                  </a:lnTo>
                  <a:lnTo>
                    <a:pt x="176" y="177"/>
                  </a:lnTo>
                  <a:lnTo>
                    <a:pt x="176" y="0"/>
                  </a:lnTo>
                  <a:lnTo>
                    <a:pt x="194" y="0"/>
                  </a:lnTo>
                  <a:lnTo>
                    <a:pt x="194" y="183"/>
                  </a:lnTo>
                  <a:lnTo>
                    <a:pt x="18" y="360"/>
                  </a:lnTo>
                  <a:lnTo>
                    <a:pt x="18" y="1135"/>
                  </a:lnTo>
                  <a:close/>
                </a:path>
              </a:pathLst>
            </a:custGeom>
            <a:solidFill>
              <a:schemeClr val="tx2">
                <a:alpha val="8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40">
              <a:extLst>
                <a:ext uri="{FF2B5EF4-FFF2-40B4-BE49-F238E27FC236}">
                  <a16:creationId xmlns:a16="http://schemas.microsoft.com/office/drawing/2014/main" id="{0C8C091A-4902-4B98-BB6B-AF6FA1174B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832166" y="64166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solidFill>
              <a:schemeClr val="tx2">
                <a:alpha val="8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Rectangle 41">
              <a:extLst>
                <a:ext uri="{FF2B5EF4-FFF2-40B4-BE49-F238E27FC236}">
                  <a16:creationId xmlns:a16="http://schemas.microsoft.com/office/drawing/2014/main" id="{50C57AA3-5B6E-4C49-9AE3-D130A25404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922653" y="6596063"/>
              <a:ext cx="23813" cy="252413"/>
            </a:xfrm>
            <a:prstGeom prst="rect">
              <a:avLst/>
            </a:prstGeom>
            <a:solidFill>
              <a:schemeClr val="tx2">
                <a:alpha val="8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8" name="Rectangle 37">
            <a:extLst>
              <a:ext uri="{FF2B5EF4-FFF2-40B4-BE49-F238E27FC236}">
                <a16:creationId xmlns:a16="http://schemas.microsoft.com/office/drawing/2014/main" id="{6D29BE04-4454-4832-B83F-10D001BFF9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Round Diagonal Corner Rectangle 7">
            <a:extLst>
              <a:ext uri="{FF2B5EF4-FFF2-40B4-BE49-F238E27FC236}">
                <a16:creationId xmlns:a16="http://schemas.microsoft.com/office/drawing/2014/main" id="{98714CE9-3C2C-48E1-8B8F-CFB7735C43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2867" y="766234"/>
            <a:ext cx="10346266" cy="5325532"/>
          </a:xfrm>
          <a:prstGeom prst="round2DiagRect">
            <a:avLst>
              <a:gd name="adj1" fmla="val 4147"/>
              <a:gd name="adj2" fmla="val 0"/>
            </a:avLst>
          </a:prstGeom>
          <a:solidFill>
            <a:schemeClr val="bg2">
              <a:lumMod val="50000"/>
              <a:alpha val="80000"/>
            </a:schemeClr>
          </a:solidFill>
          <a:ln w="19050" cap="sq">
            <a:solidFill>
              <a:srgbClr val="FFFFFF">
                <a:alpha val="60000"/>
              </a:srgb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CE2059-3752-B27E-A696-E88D8294C9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7445" y="1168078"/>
            <a:ext cx="9048219" cy="1092200"/>
          </a:xfrm>
        </p:spPr>
        <p:txBody>
          <a:bodyPr anchor="ctr">
            <a:normAutofit/>
          </a:bodyPr>
          <a:lstStyle/>
          <a:p>
            <a:pPr algn="ctr"/>
            <a:r>
              <a:rPr lang="en-US">
                <a:solidFill>
                  <a:srgbClr val="FFFFFF"/>
                </a:solidFill>
              </a:rPr>
              <a:t>Prepare for Interviews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ACC0D0-6C22-E08F-B0A7-FAA6E017FF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7308" y="2260278"/>
            <a:ext cx="8785446" cy="3276921"/>
          </a:xfrm>
        </p:spPr>
        <p:txBody>
          <a:bodyPr anchor="ctr">
            <a:normAutofit/>
          </a:bodyPr>
          <a:lstStyle/>
          <a:p>
            <a:pPr marL="0" marR="0" indent="0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Tips for putting your best foot forward during interviews: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Research the company </a:t>
            </a:r>
          </a:p>
          <a:p>
            <a:pPr lvl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7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US" sz="1700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ission, vision, values, current challenges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Review common technical interview questions</a:t>
            </a:r>
          </a:p>
          <a:p>
            <a:pPr lvl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7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TIP: Check Indeed and Glassdoor for company reviews and interview questions from previous candidates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Practice technical exercises </a:t>
            </a:r>
          </a:p>
          <a:p>
            <a:pPr lvl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700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coding/programming, writing, system design, code reviews, presentations</a:t>
            </a:r>
          </a:p>
        </p:txBody>
      </p:sp>
    </p:spTree>
    <p:extLst>
      <p:ext uri="{BB962C8B-B14F-4D97-AF65-F5344CB8AC3E}">
        <p14:creationId xmlns:p14="http://schemas.microsoft.com/office/powerpoint/2010/main" val="2618102136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006D01-8494-0A10-7FD7-4C92871C3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</p:spPr>
        <p:txBody>
          <a:bodyPr>
            <a:normAutofit/>
          </a:bodyPr>
          <a:lstStyle/>
          <a:p>
            <a:pPr algn="ctr"/>
            <a:r>
              <a:rPr lang="en-US"/>
              <a:t>Negotiate Job Offers</a:t>
            </a:r>
          </a:p>
        </p:txBody>
      </p:sp>
      <p:pic>
        <p:nvPicPr>
          <p:cNvPr id="5" name="Picture 4" descr="Business people shaking hands">
            <a:extLst>
              <a:ext uri="{FF2B5EF4-FFF2-40B4-BE49-F238E27FC236}">
                <a16:creationId xmlns:a16="http://schemas.microsoft.com/office/drawing/2014/main" id="{007AC1B3-C2A1-FBE1-30EC-3E4A28D1717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" b="2056"/>
          <a:stretch/>
        </p:blipFill>
        <p:spPr>
          <a:xfrm>
            <a:off x="1141412" y="2497720"/>
            <a:ext cx="4662140" cy="3047892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818600-3027-4830-B6C9-2846141949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04479" y="2249487"/>
            <a:ext cx="4994463" cy="3541714"/>
          </a:xfrm>
        </p:spPr>
        <p:txBody>
          <a:bodyPr anchor="ctr">
            <a:normAutofit fontScale="92500" lnSpcReduction="10000"/>
          </a:bodyPr>
          <a:lstStyle/>
          <a:p>
            <a:pPr marL="0" marR="0" indent="0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Don’t leave money on the table! </a:t>
            </a:r>
          </a:p>
          <a:p>
            <a:pPr marL="0" marR="0" indent="0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1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Know your value through comparative salary research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Turn the salary expectation question around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Consider benefits beyond salary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Practice talking about salary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Make a counter-offer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Pause before responding</a:t>
            </a:r>
          </a:p>
        </p:txBody>
      </p:sp>
    </p:spTree>
    <p:extLst>
      <p:ext uri="{BB962C8B-B14F-4D97-AF65-F5344CB8AC3E}">
        <p14:creationId xmlns:p14="http://schemas.microsoft.com/office/powerpoint/2010/main" val="1323725868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CBBB7A-2878-A19B-D3C6-C6CD56C72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Keep a pulse on the industry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80C29E-11C1-561A-C353-E1FF7FC787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1863823"/>
            <a:ext cx="9905999" cy="3541714"/>
          </a:xfrm>
        </p:spPr>
        <p:txBody>
          <a:bodyPr/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If you want to be competitive, you need to be aware of the latest industry developments and trends.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13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Attend industry conferences and events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Pursue training and certifications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Subscribe to industry publications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Follow industry thought leaders on social media</a:t>
            </a:r>
          </a:p>
        </p:txBody>
      </p:sp>
    </p:spTree>
    <p:extLst>
      <p:ext uri="{BB962C8B-B14F-4D97-AF65-F5344CB8AC3E}">
        <p14:creationId xmlns:p14="http://schemas.microsoft.com/office/powerpoint/2010/main" val="247914841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>
            <a:extLst>
              <a:ext uri="{FF2B5EF4-FFF2-40B4-BE49-F238E27FC236}">
                <a16:creationId xmlns:a16="http://schemas.microsoft.com/office/drawing/2014/main" id="{50C065C3-0FE3-4452-B765-CB05BBB2A9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a14="http://schemas.microsoft.com/office/drawing/2010/main" xmlns:p14="http://schemas.microsoft.com/office/powerpoint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9795E515-5F57-431F-9A0D-3A0419DF75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5" name="Rectangle 5">
              <a:extLst>
                <a:ext uri="{FF2B5EF4-FFF2-40B4-BE49-F238E27FC236}">
                  <a16:creationId xmlns:a16="http://schemas.microsoft.com/office/drawing/2014/main" id="{D45BCBFE-0478-4767-BF2E-FC2C548BA6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E903928F-F6DA-470C-81A0-CF7D9DE034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ADA095F6-E326-4450-A2D6-DB2BF989B8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Rectangle 8">
              <a:extLst>
                <a:ext uri="{FF2B5EF4-FFF2-40B4-BE49-F238E27FC236}">
                  <a16:creationId xmlns:a16="http://schemas.microsoft.com/office/drawing/2014/main" id="{6B067F9A-FDF2-49EC-B4FF-CD4B90F789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9">
              <a:extLst>
                <a:ext uri="{FF2B5EF4-FFF2-40B4-BE49-F238E27FC236}">
                  <a16:creationId xmlns:a16="http://schemas.microsoft.com/office/drawing/2014/main" id="{F1331213-D19D-49FC-8616-168A14565A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10">
              <a:extLst>
                <a:ext uri="{FF2B5EF4-FFF2-40B4-BE49-F238E27FC236}">
                  <a16:creationId xmlns:a16="http://schemas.microsoft.com/office/drawing/2014/main" id="{2ADFE242-96FC-4A14-8C59-90CD6DE1D9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6A97B7BC-40BD-494B-9C6B-AF3045559A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12">
              <a:extLst>
                <a:ext uri="{FF2B5EF4-FFF2-40B4-BE49-F238E27FC236}">
                  <a16:creationId xmlns:a16="http://schemas.microsoft.com/office/drawing/2014/main" id="{3D7F35CF-F44C-491F-904D-A31ED83213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13">
              <a:extLst>
                <a:ext uri="{FF2B5EF4-FFF2-40B4-BE49-F238E27FC236}">
                  <a16:creationId xmlns:a16="http://schemas.microsoft.com/office/drawing/2014/main" id="{84D9BF7E-18C2-452C-B139-4ED58D7A03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14">
              <a:extLst>
                <a:ext uri="{FF2B5EF4-FFF2-40B4-BE49-F238E27FC236}">
                  <a16:creationId xmlns:a16="http://schemas.microsoft.com/office/drawing/2014/main" id="{700A6223-AD38-426F-A6FE-7926CAEF31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15">
              <a:extLst>
                <a:ext uri="{FF2B5EF4-FFF2-40B4-BE49-F238E27FC236}">
                  <a16:creationId xmlns:a16="http://schemas.microsoft.com/office/drawing/2014/main" id="{D172AA94-449F-45EB-94E6-67C186C32D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16">
              <a:extLst>
                <a:ext uri="{FF2B5EF4-FFF2-40B4-BE49-F238E27FC236}">
                  <a16:creationId xmlns:a16="http://schemas.microsoft.com/office/drawing/2014/main" id="{A7D4F697-8937-4F4C-83C5-770B3FCB82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17">
              <a:extLst>
                <a:ext uri="{FF2B5EF4-FFF2-40B4-BE49-F238E27FC236}">
                  <a16:creationId xmlns:a16="http://schemas.microsoft.com/office/drawing/2014/main" id="{10AF1D59-5117-4D47-8414-4BB61F944B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18">
              <a:extLst>
                <a:ext uri="{FF2B5EF4-FFF2-40B4-BE49-F238E27FC236}">
                  <a16:creationId xmlns:a16="http://schemas.microsoft.com/office/drawing/2014/main" id="{2387DC33-88B3-4718-8C94-41659EA33A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19">
              <a:extLst>
                <a:ext uri="{FF2B5EF4-FFF2-40B4-BE49-F238E27FC236}">
                  <a16:creationId xmlns:a16="http://schemas.microsoft.com/office/drawing/2014/main" id="{D4E7EC64-4763-4F04-B2E4-E400364D72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20">
              <a:extLst>
                <a:ext uri="{FF2B5EF4-FFF2-40B4-BE49-F238E27FC236}">
                  <a16:creationId xmlns:a16="http://schemas.microsoft.com/office/drawing/2014/main" id="{581717DF-9FD4-47CB-9579-E34DF7E875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21">
              <a:extLst>
                <a:ext uri="{FF2B5EF4-FFF2-40B4-BE49-F238E27FC236}">
                  <a16:creationId xmlns:a16="http://schemas.microsoft.com/office/drawing/2014/main" id="{BCD8EF50-6E58-4B2D-90B6-AFF236A73B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22">
              <a:extLst>
                <a:ext uri="{FF2B5EF4-FFF2-40B4-BE49-F238E27FC236}">
                  <a16:creationId xmlns:a16="http://schemas.microsoft.com/office/drawing/2014/main" id="{6524A268-142A-4CBF-BB8B-DC1FCBC8F7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23">
              <a:extLst>
                <a:ext uri="{FF2B5EF4-FFF2-40B4-BE49-F238E27FC236}">
                  <a16:creationId xmlns:a16="http://schemas.microsoft.com/office/drawing/2014/main" id="{56A0E6F3-B76B-4813-B44B-56CE11A8A0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24">
              <a:extLst>
                <a:ext uri="{FF2B5EF4-FFF2-40B4-BE49-F238E27FC236}">
                  <a16:creationId xmlns:a16="http://schemas.microsoft.com/office/drawing/2014/main" id="{A74CED8D-B902-4B76-9CC8-30A09B2FA1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25">
              <a:extLst>
                <a:ext uri="{FF2B5EF4-FFF2-40B4-BE49-F238E27FC236}">
                  <a16:creationId xmlns:a16="http://schemas.microsoft.com/office/drawing/2014/main" id="{ED007BD7-ED56-4566-B1FF-707160024A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 26">
              <a:extLst>
                <a:ext uri="{FF2B5EF4-FFF2-40B4-BE49-F238E27FC236}">
                  <a16:creationId xmlns:a16="http://schemas.microsoft.com/office/drawing/2014/main" id="{90AD48D2-5BC8-4C80-B126-B1A201242B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Freeform 27">
              <a:extLst>
                <a:ext uri="{FF2B5EF4-FFF2-40B4-BE49-F238E27FC236}">
                  <a16:creationId xmlns:a16="http://schemas.microsoft.com/office/drawing/2014/main" id="{BE14C82F-9F35-4D61-B758-7BCE32DECB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Freeform 28">
              <a:extLst>
                <a:ext uri="{FF2B5EF4-FFF2-40B4-BE49-F238E27FC236}">
                  <a16:creationId xmlns:a16="http://schemas.microsoft.com/office/drawing/2014/main" id="{6540CE06-9028-497A-AC64-CF0ED60A74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Freeform 29">
              <a:extLst>
                <a:ext uri="{FF2B5EF4-FFF2-40B4-BE49-F238E27FC236}">
                  <a16:creationId xmlns:a16="http://schemas.microsoft.com/office/drawing/2014/main" id="{A4825B3B-52CD-4F08-BA02-6C2B0EFEDE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Freeform 30">
              <a:extLst>
                <a:ext uri="{FF2B5EF4-FFF2-40B4-BE49-F238E27FC236}">
                  <a16:creationId xmlns:a16="http://schemas.microsoft.com/office/drawing/2014/main" id="{6877A5EF-B8B8-44D3-AA57-4BBF89206D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Freeform 31">
              <a:extLst>
                <a:ext uri="{FF2B5EF4-FFF2-40B4-BE49-F238E27FC236}">
                  <a16:creationId xmlns:a16="http://schemas.microsoft.com/office/drawing/2014/main" id="{00BB365C-9180-4208-92CF-AB6A88848C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Freeform 32">
              <a:extLst>
                <a:ext uri="{FF2B5EF4-FFF2-40B4-BE49-F238E27FC236}">
                  <a16:creationId xmlns:a16="http://schemas.microsoft.com/office/drawing/2014/main" id="{8D1134D2-53A6-41D5-AC1A-5254A2FBD0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Rectangle 33">
              <a:extLst>
                <a:ext uri="{FF2B5EF4-FFF2-40B4-BE49-F238E27FC236}">
                  <a16:creationId xmlns:a16="http://schemas.microsoft.com/office/drawing/2014/main" id="{24C7FA73-07CD-479A-9B9E-DAD4D3B2BF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Freeform 34">
              <a:extLst>
                <a:ext uri="{FF2B5EF4-FFF2-40B4-BE49-F238E27FC236}">
                  <a16:creationId xmlns:a16="http://schemas.microsoft.com/office/drawing/2014/main" id="{AB24DF92-B081-4701-B58D-913261A00D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Freeform 35">
              <a:extLst>
                <a:ext uri="{FF2B5EF4-FFF2-40B4-BE49-F238E27FC236}">
                  <a16:creationId xmlns:a16="http://schemas.microsoft.com/office/drawing/2014/main" id="{AB4DF275-6B82-4AA9-A7A9-138E631E30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Freeform 36">
              <a:extLst>
                <a:ext uri="{FF2B5EF4-FFF2-40B4-BE49-F238E27FC236}">
                  <a16:creationId xmlns:a16="http://schemas.microsoft.com/office/drawing/2014/main" id="{972A3812-16AD-453E-B1E6-9F39894F79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Freeform 37">
              <a:extLst>
                <a:ext uri="{FF2B5EF4-FFF2-40B4-BE49-F238E27FC236}">
                  <a16:creationId xmlns:a16="http://schemas.microsoft.com/office/drawing/2014/main" id="{8FB6759A-BAD8-4073-86A2-6DDD73DE2A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Freeform 38">
              <a:extLst>
                <a:ext uri="{FF2B5EF4-FFF2-40B4-BE49-F238E27FC236}">
                  <a16:creationId xmlns:a16="http://schemas.microsoft.com/office/drawing/2014/main" id="{9FCCB0F4-1178-47C1-9EE2-234EA715C1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Freeform 39">
              <a:extLst>
                <a:ext uri="{FF2B5EF4-FFF2-40B4-BE49-F238E27FC236}">
                  <a16:creationId xmlns:a16="http://schemas.microsoft.com/office/drawing/2014/main" id="{CB01BF0B-7EB0-4C18-80BE-20D2EAC048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Freeform 40">
              <a:extLst>
                <a:ext uri="{FF2B5EF4-FFF2-40B4-BE49-F238E27FC236}">
                  <a16:creationId xmlns:a16="http://schemas.microsoft.com/office/drawing/2014/main" id="{3266E9DA-C937-48E0-8F98-90A467760F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Freeform 41">
              <a:extLst>
                <a:ext uri="{FF2B5EF4-FFF2-40B4-BE49-F238E27FC236}">
                  <a16:creationId xmlns:a16="http://schemas.microsoft.com/office/drawing/2014/main" id="{A8A9C00D-0425-4E68-A1DE-BCE5BD6BBD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Freeform 42">
              <a:extLst>
                <a:ext uri="{FF2B5EF4-FFF2-40B4-BE49-F238E27FC236}">
                  <a16:creationId xmlns:a16="http://schemas.microsoft.com/office/drawing/2014/main" id="{46230904-E744-4B55-84FF-826A6B737B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Freeform 43">
              <a:extLst>
                <a:ext uri="{FF2B5EF4-FFF2-40B4-BE49-F238E27FC236}">
                  <a16:creationId xmlns:a16="http://schemas.microsoft.com/office/drawing/2014/main" id="{D4291668-8AF0-4784-BC06-870768F53F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Freeform 44">
              <a:extLst>
                <a:ext uri="{FF2B5EF4-FFF2-40B4-BE49-F238E27FC236}">
                  <a16:creationId xmlns:a16="http://schemas.microsoft.com/office/drawing/2014/main" id="{D917DCBD-774B-4AAF-92AE-D18289FFC4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Rectangle 45">
              <a:extLst>
                <a:ext uri="{FF2B5EF4-FFF2-40B4-BE49-F238E27FC236}">
                  <a16:creationId xmlns:a16="http://schemas.microsoft.com/office/drawing/2014/main" id="{9E50122E-0F19-4D65-9CB2-E22C3EA84A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Freeform 46">
              <a:extLst>
                <a:ext uri="{FF2B5EF4-FFF2-40B4-BE49-F238E27FC236}">
                  <a16:creationId xmlns:a16="http://schemas.microsoft.com/office/drawing/2014/main" id="{BC28A765-6E8B-4352-BD0C-35474F70AC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Freeform 47">
              <a:extLst>
                <a:ext uri="{FF2B5EF4-FFF2-40B4-BE49-F238E27FC236}">
                  <a16:creationId xmlns:a16="http://schemas.microsoft.com/office/drawing/2014/main" id="{0AC30A17-F494-44EB-9817-1B8B255CE4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Freeform 48">
              <a:extLst>
                <a:ext uri="{FF2B5EF4-FFF2-40B4-BE49-F238E27FC236}">
                  <a16:creationId xmlns:a16="http://schemas.microsoft.com/office/drawing/2014/main" id="{6088D59F-32BD-4932-9C22-9AA0FCDA74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Freeform 49">
              <a:extLst>
                <a:ext uri="{FF2B5EF4-FFF2-40B4-BE49-F238E27FC236}">
                  <a16:creationId xmlns:a16="http://schemas.microsoft.com/office/drawing/2014/main" id="{B18BBE45-5F21-47FA-B291-AC802D7155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Freeform 50">
              <a:extLst>
                <a:ext uri="{FF2B5EF4-FFF2-40B4-BE49-F238E27FC236}">
                  <a16:creationId xmlns:a16="http://schemas.microsoft.com/office/drawing/2014/main" id="{A1BD992D-1C4B-4E69-A627-A45D8958E0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Freeform 51">
              <a:extLst>
                <a:ext uri="{FF2B5EF4-FFF2-40B4-BE49-F238E27FC236}">
                  <a16:creationId xmlns:a16="http://schemas.microsoft.com/office/drawing/2014/main" id="{571C0498-7105-455E-8B0A-233F850F18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Freeform 52">
              <a:extLst>
                <a:ext uri="{FF2B5EF4-FFF2-40B4-BE49-F238E27FC236}">
                  <a16:creationId xmlns:a16="http://schemas.microsoft.com/office/drawing/2014/main" id="{F6FA78CC-C0B1-422F-B535-05580A9716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" name="Freeform 53">
              <a:extLst>
                <a:ext uri="{FF2B5EF4-FFF2-40B4-BE49-F238E27FC236}">
                  <a16:creationId xmlns:a16="http://schemas.microsoft.com/office/drawing/2014/main" id="{49A1BACF-EE5E-46F8-8968-D4CF18BC01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Freeform 54">
              <a:extLst>
                <a:ext uri="{FF2B5EF4-FFF2-40B4-BE49-F238E27FC236}">
                  <a16:creationId xmlns:a16="http://schemas.microsoft.com/office/drawing/2014/main" id="{0AF8DFAF-8AF7-453E-AED7-89E59FBD7D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Freeform 55">
              <a:extLst>
                <a:ext uri="{FF2B5EF4-FFF2-40B4-BE49-F238E27FC236}">
                  <a16:creationId xmlns:a16="http://schemas.microsoft.com/office/drawing/2014/main" id="{F8C26D97-8DA4-4556-92E4-2AE66B365B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" name="Freeform 56">
              <a:extLst>
                <a:ext uri="{FF2B5EF4-FFF2-40B4-BE49-F238E27FC236}">
                  <a16:creationId xmlns:a16="http://schemas.microsoft.com/office/drawing/2014/main" id="{EEF9D855-A8A7-44CC-919C-BEA327F254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7" name="Freeform 57">
              <a:extLst>
                <a:ext uri="{FF2B5EF4-FFF2-40B4-BE49-F238E27FC236}">
                  <a16:creationId xmlns:a16="http://schemas.microsoft.com/office/drawing/2014/main" id="{11F0B045-803C-4067-A182-066EEB2C4F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8" name="Freeform 58">
              <a:extLst>
                <a:ext uri="{FF2B5EF4-FFF2-40B4-BE49-F238E27FC236}">
                  <a16:creationId xmlns:a16="http://schemas.microsoft.com/office/drawing/2014/main" id="{3C1FCACB-EFEF-4B54-99A6-E327A637C2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316DCFC9-6877-407C-8170-608FCB8E35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1"/>
            <a:ext cx="12192003" cy="6858001"/>
            <a:chOff x="0" y="-1"/>
            <a:chExt cx="12192003" cy="6858001"/>
          </a:xfrm>
        </p:grpSpPr>
        <p:sp useBgFill="1">
          <p:nvSpPr>
            <p:cNvPr id="71" name="Rectangle 70">
              <a:extLst>
                <a:ext uri="{FF2B5EF4-FFF2-40B4-BE49-F238E27FC236}">
                  <a16:creationId xmlns:a16="http://schemas.microsoft.com/office/drawing/2014/main" id="{F7D8B73A-1349-4BA6-8F85-03A21ED56E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-1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2" name="Picture 2">
              <a:extLst>
                <a:ext uri="{FF2B5EF4-FFF2-40B4-BE49-F238E27FC236}">
                  <a16:creationId xmlns:a16="http://schemas.microsoft.com/office/drawing/2014/main" id="{969ADA7C-B6B2-4FD7-AA5E-CC52AAE8CD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 noChangeArrowheads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alphaModFix amt="30000"/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1"/>
              <a:ext cx="12192003" cy="6858001"/>
            </a:xfrm>
            <a:prstGeom prst="rect">
              <a:avLst/>
            </a:prstGeom>
            <a:noFill/>
            <a:extLst>
              <a:ext uri="{909E8E84-426E-40dd-AFC4-6F175D3DCCD1}">
                <a14:hiddenFill xmlns="" xmlns:a16="http://schemas.microsoft.com/office/drawing/2014/main" xmlns:a14="http://schemas.microsoft.com/office/drawing/2010/main" xmlns:p14="http://schemas.microsoft.com/office/powerpoint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7" name="Content Placeholder 6" descr="Close-up of question mark on a hardwood floor against a wall">
            <a:extLst>
              <a:ext uri="{FF2B5EF4-FFF2-40B4-BE49-F238E27FC236}">
                <a16:creationId xmlns:a16="http://schemas.microsoft.com/office/drawing/2014/main" id="{CF5A283F-1F7D-2CFF-60ED-C71971CA481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470"/>
          <a:stretch/>
        </p:blipFill>
        <p:spPr>
          <a:xfrm>
            <a:off x="3611" y="10"/>
            <a:ext cx="12188389" cy="6857990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89353FE7-0D03-4AD2-8B8A-60A06F6BDA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05895" y="2235200"/>
            <a:ext cx="10982062" cy="2396067"/>
            <a:chOff x="605895" y="2235200"/>
            <a:chExt cx="10982062" cy="2396067"/>
          </a:xfrm>
        </p:grpSpPr>
        <p:sp>
          <p:nvSpPr>
            <p:cNvPr id="75" name="Round Diagonal Corner Rectangle 7">
              <a:extLst>
                <a:ext uri="{FF2B5EF4-FFF2-40B4-BE49-F238E27FC236}">
                  <a16:creationId xmlns:a16="http://schemas.microsoft.com/office/drawing/2014/main" id="{0C7A0320-FBCC-4F40-AF6E-CE65FFB3DA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82333" y="2235200"/>
              <a:ext cx="7027334" cy="2396067"/>
            </a:xfrm>
            <a:prstGeom prst="round2DiagRect">
              <a:avLst>
                <a:gd name="adj1" fmla="val 9246"/>
                <a:gd name="adj2" fmla="val 0"/>
              </a:avLst>
            </a:prstGeom>
            <a:solidFill>
              <a:schemeClr val="bg1">
                <a:alpha val="80000"/>
              </a:schemeClr>
            </a:solidFill>
            <a:ln w="19050" cap="sq">
              <a:solidFill>
                <a:schemeClr val="tx2">
                  <a:alpha val="60000"/>
                </a:schemeClr>
              </a:solidFill>
              <a:miter lim="800000"/>
            </a:ln>
            <a:effectLst>
              <a:outerShdw blurRad="889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550A26E4-02C9-4F83-A334-0920B8CCF2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605895" y="2900097"/>
              <a:ext cx="10982062" cy="1211524"/>
              <a:chOff x="605895" y="2900097"/>
              <a:chExt cx="10982062" cy="1211524"/>
            </a:xfrm>
          </p:grpSpPr>
          <p:sp>
            <p:nvSpPr>
              <p:cNvPr id="77" name="Freeform 32">
                <a:extLst>
                  <a:ext uri="{FF2B5EF4-FFF2-40B4-BE49-F238E27FC236}">
                    <a16:creationId xmlns:a16="http://schemas.microsoft.com/office/drawing/2014/main" id="{06617CD6-4185-402B-8E23-BC52780534A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5400000" flipV="1">
                <a:off x="9653587" y="3379784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8" name="Freeform 33">
                <a:extLst>
                  <a:ext uri="{FF2B5EF4-FFF2-40B4-BE49-F238E27FC236}">
                    <a16:creationId xmlns:a16="http://schemas.microsoft.com/office/drawing/2014/main" id="{2C305CC9-3511-47F4-BF11-BC635C30C91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5400000" flipV="1">
                <a:off x="10078244" y="3310728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9" name="Freeform 34">
                <a:extLst>
                  <a:ext uri="{FF2B5EF4-FFF2-40B4-BE49-F238E27FC236}">
                    <a16:creationId xmlns:a16="http://schemas.microsoft.com/office/drawing/2014/main" id="{5C70C5D1-31E4-48B9-AEB6-6460A2B81F2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5400000" flipV="1">
                <a:off x="11146631" y="3574253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0" name="Freeform 37">
                <a:extLst>
                  <a:ext uri="{FF2B5EF4-FFF2-40B4-BE49-F238E27FC236}">
                    <a16:creationId xmlns:a16="http://schemas.microsoft.com/office/drawing/2014/main" id="{1F033CE1-D380-43F1-81EC-97B6C86F393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5400000" flipV="1">
                <a:off x="10230644" y="3034502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1" name="Freeform 35">
                <a:extLst>
                  <a:ext uri="{FF2B5EF4-FFF2-40B4-BE49-F238E27FC236}">
                    <a16:creationId xmlns:a16="http://schemas.microsoft.com/office/drawing/2014/main" id="{6997F95D-DC27-48A3-850A-2308C3C0808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5400000">
                <a:off x="10034587" y="256275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" name="Freeform 36">
                <a:extLst>
                  <a:ext uri="{FF2B5EF4-FFF2-40B4-BE49-F238E27FC236}">
                    <a16:creationId xmlns:a16="http://schemas.microsoft.com/office/drawing/2014/main" id="{569AE469-76B7-4FFE-B68B-0D7A77413F2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5400000">
                <a:off x="10747375" y="3232679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3" name="Freeform 38">
                <a:extLst>
                  <a:ext uri="{FF2B5EF4-FFF2-40B4-BE49-F238E27FC236}">
                    <a16:creationId xmlns:a16="http://schemas.microsoft.com/office/drawing/2014/main" id="{DD99CF64-0E82-4D1A-BD2A-08942182F42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5400000">
                <a:off x="11399044" y="3095360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4" name="Freeform 39">
                <a:extLst>
                  <a:ext uri="{FF2B5EF4-FFF2-40B4-BE49-F238E27FC236}">
                    <a16:creationId xmlns:a16="http://schemas.microsoft.com/office/drawing/2014/main" id="{98C12D33-1747-4B24-89ED-F441AE4A0C1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5400000">
                <a:off x="10353675" y="2153178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" name="Freeform 40">
                <a:extLst>
                  <a:ext uri="{FF2B5EF4-FFF2-40B4-BE49-F238E27FC236}">
                    <a16:creationId xmlns:a16="http://schemas.microsoft.com/office/drawing/2014/main" id="{A60200CC-BAEC-4310-8C9B-F7BB783E982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5400000">
                <a:off x="9848850" y="330887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6" name="Rectangle 41">
                <a:extLst>
                  <a:ext uri="{FF2B5EF4-FFF2-40B4-BE49-F238E27FC236}">
                    <a16:creationId xmlns:a16="http://schemas.microsoft.com/office/drawing/2014/main" id="{2A7F40BF-B0BE-4B09-87EE-F56632B7EDB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5400000">
                <a:off x="9721056" y="3284272"/>
                <a:ext cx="23813" cy="252413"/>
              </a:xfrm>
              <a:prstGeom prst="rect">
                <a:avLst/>
              </a:pr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7" name="Freeform 32">
                <a:extLst>
                  <a:ext uri="{FF2B5EF4-FFF2-40B4-BE49-F238E27FC236}">
                    <a16:creationId xmlns:a16="http://schemas.microsoft.com/office/drawing/2014/main" id="{353978AF-8FB9-4A61-A2EA-1995A14F395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16200000" flipH="1" flipV="1">
                <a:off x="2122751" y="3532184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8" name="Freeform 33">
                <a:extLst>
                  <a:ext uri="{FF2B5EF4-FFF2-40B4-BE49-F238E27FC236}">
                    <a16:creationId xmlns:a16="http://schemas.microsoft.com/office/drawing/2014/main" id="{B20F89C3-4BAD-42AA-8D31-6F6DF17FE93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16200000" flipH="1" flipV="1">
                <a:off x="1958445" y="3463128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" name="Freeform 34">
                <a:extLst>
                  <a:ext uri="{FF2B5EF4-FFF2-40B4-BE49-F238E27FC236}">
                    <a16:creationId xmlns:a16="http://schemas.microsoft.com/office/drawing/2014/main" id="{A60FE276-3FF2-4622-BF99-D4E4B249E5B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16200000" flipH="1" flipV="1">
                <a:off x="858308" y="3726653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" name="Freeform 37">
                <a:extLst>
                  <a:ext uri="{FF2B5EF4-FFF2-40B4-BE49-F238E27FC236}">
                    <a16:creationId xmlns:a16="http://schemas.microsoft.com/office/drawing/2014/main" id="{B05A0D3F-808B-48D6-A821-1FE9E86E8CB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16200000" flipH="1" flipV="1">
                <a:off x="1658407" y="3186902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1" name="Freeform 35">
                <a:extLst>
                  <a:ext uri="{FF2B5EF4-FFF2-40B4-BE49-F238E27FC236}">
                    <a16:creationId xmlns:a16="http://schemas.microsoft.com/office/drawing/2014/main" id="{69F7D438-BAA0-4DAD-9BC5-198B677A75A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16200000" flipH="1">
                <a:off x="1860814" y="271515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" name="Freeform 36">
                <a:extLst>
                  <a:ext uri="{FF2B5EF4-FFF2-40B4-BE49-F238E27FC236}">
                    <a16:creationId xmlns:a16="http://schemas.microsoft.com/office/drawing/2014/main" id="{EC63B186-43B8-4552-AFDB-A544240A7C5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16200000" flipH="1">
                <a:off x="1289314" y="3385079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" name="Freeform 38">
                <a:extLst>
                  <a:ext uri="{FF2B5EF4-FFF2-40B4-BE49-F238E27FC236}">
                    <a16:creationId xmlns:a16="http://schemas.microsoft.com/office/drawing/2014/main" id="{8542E82D-01AD-4BD8-8C5F-A6CDAD039B0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16200000" flipH="1">
                <a:off x="605895" y="3247760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" name="Freeform 39">
                <a:extLst>
                  <a:ext uri="{FF2B5EF4-FFF2-40B4-BE49-F238E27FC236}">
                    <a16:creationId xmlns:a16="http://schemas.microsoft.com/office/drawing/2014/main" id="{6285CF32-2BD3-47D0-9A6C-3EE7FD63971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16200000" flipH="1">
                <a:off x="1532202" y="2305578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5" name="Freeform 40">
                <a:extLst>
                  <a:ext uri="{FF2B5EF4-FFF2-40B4-BE49-F238E27FC236}">
                    <a16:creationId xmlns:a16="http://schemas.microsoft.com/office/drawing/2014/main" id="{FA36D129-7B33-4379-B9EE-5624B957669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16200000" flipH="1">
                <a:off x="2154501" y="346127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6" name="Rectangle 41">
                <a:extLst>
                  <a:ext uri="{FF2B5EF4-FFF2-40B4-BE49-F238E27FC236}">
                    <a16:creationId xmlns:a16="http://schemas.microsoft.com/office/drawing/2014/main" id="{0229A187-4E69-4262-B001-C5F0B55225F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16200000" flipH="1">
                <a:off x="2448983" y="3436672"/>
                <a:ext cx="23813" cy="252413"/>
              </a:xfrm>
              <a:prstGeom prst="rect">
                <a:avLst/>
              </a:pr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6014A99-4D16-B82B-7937-53AE12E69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0" y="2328334"/>
            <a:ext cx="6858000" cy="136789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dirty="0"/>
              <a:t>Q&amp;A Session</a:t>
            </a:r>
          </a:p>
        </p:txBody>
      </p:sp>
    </p:spTree>
    <p:extLst>
      <p:ext uri="{BB962C8B-B14F-4D97-AF65-F5344CB8AC3E}">
        <p14:creationId xmlns:p14="http://schemas.microsoft.com/office/powerpoint/2010/main" val="413699214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70BF48-EA2C-6163-3D1E-D5DFE8C6E5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07364" y="632388"/>
            <a:ext cx="8791575" cy="2387600"/>
          </a:xfrm>
        </p:spPr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DBABA3-BD10-9F94-EF56-2D10965FBC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07365" y="3288891"/>
            <a:ext cx="8791575" cy="2277652"/>
          </a:xfrm>
        </p:spPr>
        <p:txBody>
          <a:bodyPr>
            <a:normAutofit fontScale="92500" lnSpcReduction="20000"/>
          </a:bodyPr>
          <a:lstStyle/>
          <a:p>
            <a:r>
              <a:rPr lang="en-US" sz="3800" dirty="0"/>
              <a:t>Opportunity awaits. Good luck!</a:t>
            </a:r>
          </a:p>
          <a:p>
            <a:endParaRPr lang="en-US" sz="1500" dirty="0"/>
          </a:p>
          <a:p>
            <a:r>
              <a:rPr lang="en-US" dirty="0"/>
              <a:t>Contact: info@company.com</a:t>
            </a:r>
          </a:p>
          <a:p>
            <a:r>
              <a:rPr lang="en-US" dirty="0"/>
              <a:t>Website: company.com</a:t>
            </a:r>
          </a:p>
          <a:p>
            <a:r>
              <a:rPr lang="en-US" dirty="0"/>
              <a:t>Follow us on Facebook, Instagram, and X (@company123)</a:t>
            </a:r>
          </a:p>
        </p:txBody>
      </p:sp>
    </p:spTree>
    <p:extLst>
      <p:ext uri="{BB962C8B-B14F-4D97-AF65-F5344CB8AC3E}">
        <p14:creationId xmlns:p14="http://schemas.microsoft.com/office/powerpoint/2010/main" val="2980587135"/>
      </p:ext>
    </p:extLst>
  </p:cSld>
  <p:clrMapOvr>
    <a:masterClrMapping/>
  </p:clrMapOvr>
  <p:transition spd="slow">
    <p:fad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1561</TotalTime>
  <Words>618</Words>
  <Application>Microsoft Office PowerPoint</Application>
  <PresentationFormat>Widescreen</PresentationFormat>
  <Paragraphs>92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Tw Cen MT</vt:lpstr>
      <vt:lpstr>Circuit</vt:lpstr>
      <vt:lpstr>Making the Job Market Work for You</vt:lpstr>
      <vt:lpstr>Introduction</vt:lpstr>
      <vt:lpstr>PowerPoint Presentation</vt:lpstr>
      <vt:lpstr>Build a Strong Professional Brand</vt:lpstr>
      <vt:lpstr>Grow your Tech Industry Network</vt:lpstr>
      <vt:lpstr>Customize Your Application</vt:lpstr>
      <vt:lpstr>Develop a Professional Portfolio</vt:lpstr>
      <vt:lpstr>Prepare for Interviews</vt:lpstr>
      <vt:lpstr>Negotiate Job Offers</vt:lpstr>
      <vt:lpstr>Keep a pulse on the industry</vt:lpstr>
      <vt:lpstr>Q&amp;A Session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Making the Job Market Work for You</dc:title>
  <dc:creator>Jennifer Alonzo Reule</dc:creator>
  <cp:lastModifiedBy>Jennifer Alonzo Reule</cp:lastModifiedBy>
  <cp:revision>1</cp:revision>
  <dcterms:created xsi:type="dcterms:W3CDTF">2023-11-13T17:44:20Z</dcterms:created>
  <dcterms:modified xsi:type="dcterms:W3CDTF">2023-11-14T19:46:00Z</dcterms:modified>
</cp:coreProperties>
</file>